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6"/>
  </p:notesMasterIdLst>
  <p:sldIdLst>
    <p:sldId id="256" r:id="rId2"/>
    <p:sldId id="321" r:id="rId3"/>
    <p:sldId id="259" r:id="rId4"/>
    <p:sldId id="322" r:id="rId5"/>
    <p:sldId id="264" r:id="rId6"/>
    <p:sldId id="308" r:id="rId7"/>
    <p:sldId id="307" r:id="rId8"/>
    <p:sldId id="328" r:id="rId9"/>
    <p:sldId id="329" r:id="rId10"/>
    <p:sldId id="262" r:id="rId11"/>
    <p:sldId id="325" r:id="rId12"/>
    <p:sldId id="309" r:id="rId13"/>
    <p:sldId id="331" r:id="rId14"/>
    <p:sldId id="319" r:id="rId15"/>
    <p:sldId id="320" r:id="rId16"/>
    <p:sldId id="330" r:id="rId17"/>
    <p:sldId id="313" r:id="rId18"/>
    <p:sldId id="332" r:id="rId19"/>
    <p:sldId id="333" r:id="rId20"/>
    <p:sldId id="323" r:id="rId21"/>
    <p:sldId id="326" r:id="rId22"/>
    <p:sldId id="317" r:id="rId23"/>
    <p:sldId id="265" r:id="rId24"/>
    <p:sldId id="286" r:id="rId25"/>
  </p:sldIdLst>
  <p:sldSz cx="9144000" cy="5143500" type="screen16x9"/>
  <p:notesSz cx="6858000" cy="9144000"/>
  <p:embeddedFontLst>
    <p:embeddedFont>
      <p:font typeface="Goudy Old Style" panose="02020502050305020303" pitchFamily="18" charset="0"/>
      <p:regular r:id="rId27"/>
      <p:bold r:id="rId28"/>
      <p:italic r:id="rId29"/>
    </p:embeddedFont>
    <p:embeddedFont>
      <p:font typeface="Krona One" panose="020B0604020202020204" charset="0"/>
      <p:regular r:id="rId30"/>
    </p:embeddedFont>
    <p:embeddedFont>
      <p:font typeface="Lato" panose="020F05020202040302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8D8D4F-790C-4F52-A78B-BDB8AC06298F}">
  <a:tblStyle styleId="{0F8D8D4F-790C-4F52-A78B-BDB8AC0629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2" d="100"/>
          <a:sy n="62" d="100"/>
        </p:scale>
        <p:origin x="72" y="5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55798bd9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55798bd9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55798bd9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55798bd9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109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55798bd9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55798bd9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393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55798bd9c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55798bd9c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685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55798bd9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55798bd9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907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55798bd9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55798bd9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208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55798bd9c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55798bd9c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105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55798bd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155798bd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66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a:extLst>
            <a:ext uri="{FF2B5EF4-FFF2-40B4-BE49-F238E27FC236}">
              <a16:creationId xmlns:a16="http://schemas.microsoft.com/office/drawing/2014/main" id="{CF48B156-6DFD-BA37-9724-07BAFB3DF9EC}"/>
            </a:ext>
          </a:extLst>
        </p:cNvPr>
        <p:cNvGrpSpPr/>
        <p:nvPr/>
      </p:nvGrpSpPr>
      <p:grpSpPr>
        <a:xfrm>
          <a:off x="0" y="0"/>
          <a:ext cx="0" cy="0"/>
          <a:chOff x="0" y="0"/>
          <a:chExt cx="0" cy="0"/>
        </a:xfrm>
      </p:grpSpPr>
      <p:sp>
        <p:nvSpPr>
          <p:cNvPr id="582" name="Google Shape;582;g1155798bd9c_0_313:notes">
            <a:extLst>
              <a:ext uri="{FF2B5EF4-FFF2-40B4-BE49-F238E27FC236}">
                <a16:creationId xmlns:a16="http://schemas.microsoft.com/office/drawing/2014/main" id="{B4116DFC-8C57-F99B-A7C2-0C417D35A6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55798bd9c_0_313:notes">
            <a:extLst>
              <a:ext uri="{FF2B5EF4-FFF2-40B4-BE49-F238E27FC236}">
                <a16:creationId xmlns:a16="http://schemas.microsoft.com/office/drawing/2014/main" id="{ECC3F56D-6836-06C2-B50A-6BAE6CE7C2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445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a:extLst>
            <a:ext uri="{FF2B5EF4-FFF2-40B4-BE49-F238E27FC236}">
              <a16:creationId xmlns:a16="http://schemas.microsoft.com/office/drawing/2014/main" id="{1C220CB1-63FF-6412-499C-2A35D33C6A90}"/>
            </a:ext>
          </a:extLst>
        </p:cNvPr>
        <p:cNvGrpSpPr/>
        <p:nvPr/>
      </p:nvGrpSpPr>
      <p:grpSpPr>
        <a:xfrm>
          <a:off x="0" y="0"/>
          <a:ext cx="0" cy="0"/>
          <a:chOff x="0" y="0"/>
          <a:chExt cx="0" cy="0"/>
        </a:xfrm>
      </p:grpSpPr>
      <p:sp>
        <p:nvSpPr>
          <p:cNvPr id="606" name="Google Shape;606;g1155798bd9c_0_70:notes">
            <a:extLst>
              <a:ext uri="{FF2B5EF4-FFF2-40B4-BE49-F238E27FC236}">
                <a16:creationId xmlns:a16="http://schemas.microsoft.com/office/drawing/2014/main" id="{6A194624-CC9B-522B-BE83-2F570CCDDF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155798bd9c_0_70:notes">
            <a:extLst>
              <a:ext uri="{FF2B5EF4-FFF2-40B4-BE49-F238E27FC236}">
                <a16:creationId xmlns:a16="http://schemas.microsoft.com/office/drawing/2014/main" id="{73DC0007-294A-F4D2-4B46-748D7B9AC2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27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55798bd9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55798bd9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957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55798bd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155798bd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124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55798bd9c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55798bd9c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291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55798bd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155798bd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859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55798bd9c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55798bd9c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151d0dbf61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151d0dbf6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55798bd9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55798bd9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55798bd9c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55798bd9c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854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155798bd9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155798bd9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155798bd9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155798bd9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717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a:extLst>
            <a:ext uri="{FF2B5EF4-FFF2-40B4-BE49-F238E27FC236}">
              <a16:creationId xmlns:a16="http://schemas.microsoft.com/office/drawing/2014/main" id="{0C460553-9506-FC66-F84F-316A7ACB80F0}"/>
            </a:ext>
          </a:extLst>
        </p:cNvPr>
        <p:cNvGrpSpPr/>
        <p:nvPr/>
      </p:nvGrpSpPr>
      <p:grpSpPr>
        <a:xfrm>
          <a:off x="0" y="0"/>
          <a:ext cx="0" cy="0"/>
          <a:chOff x="0" y="0"/>
          <a:chExt cx="0" cy="0"/>
        </a:xfrm>
      </p:grpSpPr>
      <p:sp>
        <p:nvSpPr>
          <p:cNvPr id="549" name="Google Shape;549;g1155798bd9c_0_60:notes">
            <a:extLst>
              <a:ext uri="{FF2B5EF4-FFF2-40B4-BE49-F238E27FC236}">
                <a16:creationId xmlns:a16="http://schemas.microsoft.com/office/drawing/2014/main" id="{F4BD9FA0-76E0-3977-ABB5-04CF88D886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155798bd9c_0_60:notes">
            <a:extLst>
              <a:ext uri="{FF2B5EF4-FFF2-40B4-BE49-F238E27FC236}">
                <a16:creationId xmlns:a16="http://schemas.microsoft.com/office/drawing/2014/main" id="{1ECA6984-9E6F-CBCE-D35C-A6E7193DD3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6847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55798bd9c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55798bd9c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690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55798bd9c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55798bd9c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1539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5425" y="935186"/>
            <a:ext cx="4064400" cy="2327700"/>
          </a:xfrm>
          <a:prstGeom prst="rect">
            <a:avLst/>
          </a:prstGeom>
          <a:effectLst>
            <a:outerShdw dist="38100" algn="bl" rotWithShape="0">
              <a:schemeClr val="lt2"/>
            </a:outerShdw>
          </a:effectLst>
        </p:spPr>
        <p:txBody>
          <a:bodyPr spcFirstLastPara="1" wrap="square" lIns="91425" tIns="91425" rIns="91425" bIns="91425" anchor="ctr" anchorCtr="0">
            <a:noAutofit/>
          </a:bodyPr>
          <a:lstStyle>
            <a:lvl1pPr lvl="0" rtl="0">
              <a:lnSpc>
                <a:spcPct val="90000"/>
              </a:lnSpc>
              <a:spcBef>
                <a:spcPts val="1100"/>
              </a:spcBef>
              <a:spcAft>
                <a:spcPts val="0"/>
              </a:spcAft>
              <a:buClr>
                <a:srgbClr val="191919"/>
              </a:buClr>
              <a:buSzPts val="5200"/>
              <a:buNone/>
              <a:defRPr sz="4000">
                <a:solidFill>
                  <a:schemeClr val="dk2"/>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05425" y="3860486"/>
            <a:ext cx="3764100" cy="298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idx="2"/>
          </p:nvPr>
        </p:nvSpPr>
        <p:spPr>
          <a:xfrm rot="-1874">
            <a:off x="805425" y="3213592"/>
            <a:ext cx="3852901" cy="455100"/>
          </a:xfrm>
          <a:prstGeom prst="rect">
            <a:avLst/>
          </a:prstGeom>
          <a:effectLst>
            <a:outerShdw dist="28575" algn="bl" rotWithShape="0">
              <a:schemeClr val="dk2"/>
            </a:outerShdw>
          </a:effectLst>
        </p:spPr>
        <p:txBody>
          <a:bodyPr spcFirstLastPara="1" wrap="square" lIns="91425" tIns="91425" rIns="91425" bIns="91425" anchor="ctr" anchorCtr="0">
            <a:noAutofit/>
          </a:bodyPr>
          <a:lstStyle>
            <a:lvl1pPr lvl="0" rtl="0">
              <a:spcBef>
                <a:spcPts val="1100"/>
              </a:spcBef>
              <a:spcAft>
                <a:spcPts val="0"/>
              </a:spcAft>
              <a:buClr>
                <a:schemeClr val="dk2"/>
              </a:buClr>
              <a:buSzPts val="3000"/>
              <a:buNone/>
              <a:defRPr sz="2400">
                <a:solidFill>
                  <a:schemeClr val="lt2"/>
                </a:solidFill>
              </a:defRPr>
            </a:lvl1pPr>
            <a:lvl2pPr lvl="1" algn="ctr" rtl="0">
              <a:spcBef>
                <a:spcPts val="0"/>
              </a:spcBef>
              <a:spcAft>
                <a:spcPts val="0"/>
              </a:spcAft>
              <a:buClr>
                <a:schemeClr val="dk2"/>
              </a:buClr>
              <a:buSzPts val="3000"/>
              <a:buNone/>
              <a:defRPr sz="3000" b="0">
                <a:solidFill>
                  <a:schemeClr val="dk2"/>
                </a:solidFill>
              </a:defRPr>
            </a:lvl2pPr>
            <a:lvl3pPr lvl="2" algn="ctr" rtl="0">
              <a:spcBef>
                <a:spcPts val="0"/>
              </a:spcBef>
              <a:spcAft>
                <a:spcPts val="0"/>
              </a:spcAft>
              <a:buClr>
                <a:schemeClr val="dk2"/>
              </a:buClr>
              <a:buSzPts val="3000"/>
              <a:buNone/>
              <a:defRPr sz="3000" b="0">
                <a:solidFill>
                  <a:schemeClr val="dk2"/>
                </a:solidFill>
              </a:defRPr>
            </a:lvl3pPr>
            <a:lvl4pPr lvl="3" algn="ctr" rtl="0">
              <a:spcBef>
                <a:spcPts val="0"/>
              </a:spcBef>
              <a:spcAft>
                <a:spcPts val="0"/>
              </a:spcAft>
              <a:buClr>
                <a:schemeClr val="dk2"/>
              </a:buClr>
              <a:buSzPts val="3000"/>
              <a:buNone/>
              <a:defRPr sz="3000" b="0">
                <a:solidFill>
                  <a:schemeClr val="dk2"/>
                </a:solidFill>
              </a:defRPr>
            </a:lvl4pPr>
            <a:lvl5pPr lvl="4" algn="ctr" rtl="0">
              <a:spcBef>
                <a:spcPts val="0"/>
              </a:spcBef>
              <a:spcAft>
                <a:spcPts val="0"/>
              </a:spcAft>
              <a:buClr>
                <a:schemeClr val="dk2"/>
              </a:buClr>
              <a:buSzPts val="3000"/>
              <a:buNone/>
              <a:defRPr sz="3000" b="0">
                <a:solidFill>
                  <a:schemeClr val="dk2"/>
                </a:solidFill>
              </a:defRPr>
            </a:lvl5pPr>
            <a:lvl6pPr lvl="5" algn="ctr" rtl="0">
              <a:spcBef>
                <a:spcPts val="0"/>
              </a:spcBef>
              <a:spcAft>
                <a:spcPts val="0"/>
              </a:spcAft>
              <a:buClr>
                <a:schemeClr val="dk2"/>
              </a:buClr>
              <a:buSzPts val="3000"/>
              <a:buNone/>
              <a:defRPr sz="3000" b="0">
                <a:solidFill>
                  <a:schemeClr val="dk2"/>
                </a:solidFill>
              </a:defRPr>
            </a:lvl6pPr>
            <a:lvl7pPr lvl="6" algn="ctr" rtl="0">
              <a:spcBef>
                <a:spcPts val="0"/>
              </a:spcBef>
              <a:spcAft>
                <a:spcPts val="0"/>
              </a:spcAft>
              <a:buClr>
                <a:schemeClr val="dk2"/>
              </a:buClr>
              <a:buSzPts val="3000"/>
              <a:buNone/>
              <a:defRPr sz="3000" b="0">
                <a:solidFill>
                  <a:schemeClr val="dk2"/>
                </a:solidFill>
              </a:defRPr>
            </a:lvl7pPr>
            <a:lvl8pPr lvl="7" algn="ctr" rtl="0">
              <a:spcBef>
                <a:spcPts val="0"/>
              </a:spcBef>
              <a:spcAft>
                <a:spcPts val="0"/>
              </a:spcAft>
              <a:buClr>
                <a:schemeClr val="dk2"/>
              </a:buClr>
              <a:buSzPts val="3000"/>
              <a:buNone/>
              <a:defRPr sz="3000" b="0">
                <a:solidFill>
                  <a:schemeClr val="dk2"/>
                </a:solidFill>
              </a:defRPr>
            </a:lvl8pPr>
            <a:lvl9pPr lvl="8" algn="ctr" rtl="0">
              <a:spcBef>
                <a:spcPts val="0"/>
              </a:spcBef>
              <a:spcAft>
                <a:spcPts val="0"/>
              </a:spcAft>
              <a:buClr>
                <a:schemeClr val="dk2"/>
              </a:buClr>
              <a:buSzPts val="3000"/>
              <a:buNone/>
              <a:defRPr sz="3000" b="0">
                <a:solidFill>
                  <a:schemeClr val="dk2"/>
                </a:solidFill>
              </a:defRPr>
            </a:lvl9pPr>
          </a:lstStyle>
          <a:p>
            <a:endParaRPr/>
          </a:p>
        </p:txBody>
      </p:sp>
      <p:sp>
        <p:nvSpPr>
          <p:cNvPr id="12" name="Google Shape;12;p2"/>
          <p:cNvSpPr txBox="1">
            <a:spLocks noGrp="1"/>
          </p:cNvSpPr>
          <p:nvPr>
            <p:ph type="subTitle" idx="3"/>
          </p:nvPr>
        </p:nvSpPr>
        <p:spPr>
          <a:xfrm>
            <a:off x="-98775" y="64000"/>
            <a:ext cx="9378900" cy="210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500"/>
              <a:buNone/>
              <a:defRPr sz="900" b="1">
                <a:solidFill>
                  <a:schemeClr val="accent3"/>
                </a:solidFill>
                <a:latin typeface="Krona One"/>
                <a:ea typeface="Krona One"/>
                <a:cs typeface="Krona One"/>
                <a:sym typeface="Krona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3" name="Google Shape;13;p2"/>
          <p:cNvSpPr txBox="1">
            <a:spLocks noGrp="1"/>
          </p:cNvSpPr>
          <p:nvPr>
            <p:ph type="subTitle" idx="4"/>
          </p:nvPr>
        </p:nvSpPr>
        <p:spPr>
          <a:xfrm rot="10800000">
            <a:off x="-143344" y="4873750"/>
            <a:ext cx="9422400" cy="21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900" b="1">
                <a:solidFill>
                  <a:schemeClr val="accent3"/>
                </a:solidFill>
                <a:latin typeface="Krona One"/>
                <a:ea typeface="Krona One"/>
                <a:cs typeface="Krona One"/>
                <a:sym typeface="Krona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27"/>
        <p:cNvGrpSpPr/>
        <p:nvPr/>
      </p:nvGrpSpPr>
      <p:grpSpPr>
        <a:xfrm>
          <a:off x="0" y="0"/>
          <a:ext cx="0" cy="0"/>
          <a:chOff x="0" y="0"/>
          <a:chExt cx="0" cy="0"/>
        </a:xfrm>
      </p:grpSpPr>
      <p:sp>
        <p:nvSpPr>
          <p:cNvPr id="328" name="Google Shape;328;p36"/>
          <p:cNvSpPr/>
          <p:nvPr/>
        </p:nvSpPr>
        <p:spPr>
          <a:xfrm rot="1870030">
            <a:off x="477411" y="2466885"/>
            <a:ext cx="478227" cy="478227"/>
          </a:xfrm>
          <a:prstGeom prst="star4">
            <a:avLst>
              <a:gd name="adj" fmla="val 125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36"/>
          <p:cNvGrpSpPr/>
          <p:nvPr/>
        </p:nvGrpSpPr>
        <p:grpSpPr>
          <a:xfrm>
            <a:off x="422479" y="207175"/>
            <a:ext cx="1454397" cy="1619575"/>
            <a:chOff x="7572689" y="194902"/>
            <a:chExt cx="1240424" cy="1381418"/>
          </a:xfrm>
        </p:grpSpPr>
        <p:sp>
          <p:nvSpPr>
            <p:cNvPr id="330" name="Google Shape;330;p36"/>
            <p:cNvSpPr/>
            <p:nvPr/>
          </p:nvSpPr>
          <p:spPr>
            <a:xfrm rot="-1371253">
              <a:off x="7758624" y="319096"/>
              <a:ext cx="868554" cy="1133030"/>
            </a:xfrm>
            <a:custGeom>
              <a:avLst/>
              <a:gdLst/>
              <a:ahLst/>
              <a:cxnLst/>
              <a:rect l="l" t="t" r="r" b="b"/>
              <a:pathLst>
                <a:path w="160636" h="209550" extrusionOk="0">
                  <a:moveTo>
                    <a:pt x="80956" y="0"/>
                  </a:moveTo>
                  <a:lnTo>
                    <a:pt x="76986" y="142"/>
                  </a:lnTo>
                  <a:lnTo>
                    <a:pt x="73016" y="425"/>
                  </a:lnTo>
                  <a:lnTo>
                    <a:pt x="69047" y="851"/>
                  </a:lnTo>
                  <a:lnTo>
                    <a:pt x="65219" y="1418"/>
                  </a:lnTo>
                  <a:lnTo>
                    <a:pt x="61390" y="2268"/>
                  </a:lnTo>
                  <a:lnTo>
                    <a:pt x="57704" y="3261"/>
                  </a:lnTo>
                  <a:lnTo>
                    <a:pt x="54018" y="4537"/>
                  </a:lnTo>
                  <a:lnTo>
                    <a:pt x="50332" y="5813"/>
                  </a:lnTo>
                  <a:lnTo>
                    <a:pt x="46787" y="7373"/>
                  </a:lnTo>
                  <a:lnTo>
                    <a:pt x="43384" y="9074"/>
                  </a:lnTo>
                  <a:lnTo>
                    <a:pt x="39982" y="10917"/>
                  </a:lnTo>
                  <a:lnTo>
                    <a:pt x="36721" y="12902"/>
                  </a:lnTo>
                  <a:lnTo>
                    <a:pt x="33460" y="15170"/>
                  </a:lnTo>
                  <a:lnTo>
                    <a:pt x="30483" y="17439"/>
                  </a:lnTo>
                  <a:lnTo>
                    <a:pt x="27505" y="19849"/>
                  </a:lnTo>
                  <a:lnTo>
                    <a:pt x="24670" y="22543"/>
                  </a:lnTo>
                  <a:lnTo>
                    <a:pt x="21834" y="25237"/>
                  </a:lnTo>
                  <a:lnTo>
                    <a:pt x="19282" y="28072"/>
                  </a:lnTo>
                  <a:lnTo>
                    <a:pt x="16872" y="31191"/>
                  </a:lnTo>
                  <a:lnTo>
                    <a:pt x="14461" y="34311"/>
                  </a:lnTo>
                  <a:lnTo>
                    <a:pt x="12335" y="37572"/>
                  </a:lnTo>
                  <a:lnTo>
                    <a:pt x="10350" y="40974"/>
                  </a:lnTo>
                  <a:lnTo>
                    <a:pt x="8507" y="44377"/>
                  </a:lnTo>
                  <a:lnTo>
                    <a:pt x="6805" y="48063"/>
                  </a:lnTo>
                  <a:lnTo>
                    <a:pt x="5246" y="51749"/>
                  </a:lnTo>
                  <a:lnTo>
                    <a:pt x="3970" y="55578"/>
                  </a:lnTo>
                  <a:lnTo>
                    <a:pt x="2694" y="59547"/>
                  </a:lnTo>
                  <a:lnTo>
                    <a:pt x="1843" y="63517"/>
                  </a:lnTo>
                  <a:lnTo>
                    <a:pt x="992" y="67487"/>
                  </a:lnTo>
                  <a:lnTo>
                    <a:pt x="425" y="71457"/>
                  </a:lnTo>
                  <a:lnTo>
                    <a:pt x="0" y="75568"/>
                  </a:lnTo>
                  <a:lnTo>
                    <a:pt x="0" y="77553"/>
                  </a:lnTo>
                  <a:lnTo>
                    <a:pt x="0" y="79680"/>
                  </a:lnTo>
                  <a:lnTo>
                    <a:pt x="142" y="81523"/>
                  </a:lnTo>
                  <a:lnTo>
                    <a:pt x="284" y="83508"/>
                  </a:lnTo>
                  <a:lnTo>
                    <a:pt x="992" y="87336"/>
                  </a:lnTo>
                  <a:lnTo>
                    <a:pt x="1701" y="91306"/>
                  </a:lnTo>
                  <a:lnTo>
                    <a:pt x="2127" y="95134"/>
                  </a:lnTo>
                  <a:lnTo>
                    <a:pt x="2552" y="99246"/>
                  </a:lnTo>
                  <a:lnTo>
                    <a:pt x="2836" y="103357"/>
                  </a:lnTo>
                  <a:lnTo>
                    <a:pt x="2977" y="107469"/>
                  </a:lnTo>
                  <a:lnTo>
                    <a:pt x="2977" y="111580"/>
                  </a:lnTo>
                  <a:lnTo>
                    <a:pt x="2977" y="115692"/>
                  </a:lnTo>
                  <a:lnTo>
                    <a:pt x="2694" y="119804"/>
                  </a:lnTo>
                  <a:lnTo>
                    <a:pt x="2410" y="123915"/>
                  </a:lnTo>
                  <a:lnTo>
                    <a:pt x="2127" y="127885"/>
                  </a:lnTo>
                  <a:lnTo>
                    <a:pt x="1843" y="130437"/>
                  </a:lnTo>
                  <a:lnTo>
                    <a:pt x="1701" y="132847"/>
                  </a:lnTo>
                  <a:lnTo>
                    <a:pt x="1701" y="133982"/>
                  </a:lnTo>
                  <a:lnTo>
                    <a:pt x="1701" y="135258"/>
                  </a:lnTo>
                  <a:lnTo>
                    <a:pt x="1985" y="136392"/>
                  </a:lnTo>
                  <a:lnTo>
                    <a:pt x="2268" y="137526"/>
                  </a:lnTo>
                  <a:lnTo>
                    <a:pt x="2694" y="138802"/>
                  </a:lnTo>
                  <a:lnTo>
                    <a:pt x="3261" y="139795"/>
                  </a:lnTo>
                  <a:lnTo>
                    <a:pt x="4112" y="140787"/>
                  </a:lnTo>
                  <a:lnTo>
                    <a:pt x="4962" y="141638"/>
                  </a:lnTo>
                  <a:lnTo>
                    <a:pt x="5955" y="142347"/>
                  </a:lnTo>
                  <a:lnTo>
                    <a:pt x="6947" y="142914"/>
                  </a:lnTo>
                  <a:lnTo>
                    <a:pt x="8081" y="143197"/>
                  </a:lnTo>
                  <a:lnTo>
                    <a:pt x="9357" y="143197"/>
                  </a:lnTo>
                  <a:lnTo>
                    <a:pt x="10492" y="142914"/>
                  </a:lnTo>
                  <a:lnTo>
                    <a:pt x="11484" y="142488"/>
                  </a:lnTo>
                  <a:lnTo>
                    <a:pt x="13611" y="141354"/>
                  </a:lnTo>
                  <a:lnTo>
                    <a:pt x="14603" y="140787"/>
                  </a:lnTo>
                  <a:lnTo>
                    <a:pt x="15738" y="140362"/>
                  </a:lnTo>
                  <a:lnTo>
                    <a:pt x="16730" y="139936"/>
                  </a:lnTo>
                  <a:lnTo>
                    <a:pt x="17864" y="139795"/>
                  </a:lnTo>
                  <a:lnTo>
                    <a:pt x="18573" y="139936"/>
                  </a:lnTo>
                  <a:lnTo>
                    <a:pt x="19140" y="140078"/>
                  </a:lnTo>
                  <a:lnTo>
                    <a:pt x="20274" y="140503"/>
                  </a:lnTo>
                  <a:lnTo>
                    <a:pt x="21409" y="141212"/>
                  </a:lnTo>
                  <a:lnTo>
                    <a:pt x="22259" y="142205"/>
                  </a:lnTo>
                  <a:lnTo>
                    <a:pt x="22968" y="143339"/>
                  </a:lnTo>
                  <a:lnTo>
                    <a:pt x="23677" y="144615"/>
                  </a:lnTo>
                  <a:lnTo>
                    <a:pt x="23961" y="145891"/>
                  </a:lnTo>
                  <a:lnTo>
                    <a:pt x="24244" y="147167"/>
                  </a:lnTo>
                  <a:lnTo>
                    <a:pt x="24244" y="148585"/>
                  </a:lnTo>
                  <a:lnTo>
                    <a:pt x="24244" y="149861"/>
                  </a:lnTo>
                  <a:lnTo>
                    <a:pt x="23961" y="152555"/>
                  </a:lnTo>
                  <a:lnTo>
                    <a:pt x="23677" y="155248"/>
                  </a:lnTo>
                  <a:lnTo>
                    <a:pt x="23535" y="156525"/>
                  </a:lnTo>
                  <a:lnTo>
                    <a:pt x="23535" y="157942"/>
                  </a:lnTo>
                  <a:lnTo>
                    <a:pt x="23535" y="159218"/>
                  </a:lnTo>
                  <a:lnTo>
                    <a:pt x="23819" y="160636"/>
                  </a:lnTo>
                  <a:lnTo>
                    <a:pt x="24244" y="161912"/>
                  </a:lnTo>
                  <a:lnTo>
                    <a:pt x="24953" y="163188"/>
                  </a:lnTo>
                  <a:lnTo>
                    <a:pt x="25662" y="164181"/>
                  </a:lnTo>
                  <a:lnTo>
                    <a:pt x="26513" y="165173"/>
                  </a:lnTo>
                  <a:lnTo>
                    <a:pt x="27647" y="165740"/>
                  </a:lnTo>
                  <a:lnTo>
                    <a:pt x="28923" y="166166"/>
                  </a:lnTo>
                  <a:lnTo>
                    <a:pt x="30341" y="166307"/>
                  </a:lnTo>
                  <a:lnTo>
                    <a:pt x="31759" y="166166"/>
                  </a:lnTo>
                  <a:lnTo>
                    <a:pt x="33176" y="165882"/>
                  </a:lnTo>
                  <a:lnTo>
                    <a:pt x="35587" y="165882"/>
                  </a:lnTo>
                  <a:lnTo>
                    <a:pt x="36579" y="166024"/>
                  </a:lnTo>
                  <a:lnTo>
                    <a:pt x="37572" y="166449"/>
                  </a:lnTo>
                  <a:lnTo>
                    <a:pt x="38422" y="166874"/>
                  </a:lnTo>
                  <a:lnTo>
                    <a:pt x="39273" y="167300"/>
                  </a:lnTo>
                  <a:lnTo>
                    <a:pt x="40124" y="168009"/>
                  </a:lnTo>
                  <a:lnTo>
                    <a:pt x="40832" y="168718"/>
                  </a:lnTo>
                  <a:lnTo>
                    <a:pt x="41541" y="169426"/>
                  </a:lnTo>
                  <a:lnTo>
                    <a:pt x="42676" y="171270"/>
                  </a:lnTo>
                  <a:lnTo>
                    <a:pt x="43668" y="173254"/>
                  </a:lnTo>
                  <a:lnTo>
                    <a:pt x="44235" y="175239"/>
                  </a:lnTo>
                  <a:lnTo>
                    <a:pt x="44660" y="177366"/>
                  </a:lnTo>
                  <a:lnTo>
                    <a:pt x="44660" y="179493"/>
                  </a:lnTo>
                  <a:lnTo>
                    <a:pt x="44660" y="181619"/>
                  </a:lnTo>
                  <a:lnTo>
                    <a:pt x="44377" y="183604"/>
                  </a:lnTo>
                  <a:lnTo>
                    <a:pt x="44093" y="185731"/>
                  </a:lnTo>
                  <a:lnTo>
                    <a:pt x="43384" y="189843"/>
                  </a:lnTo>
                  <a:lnTo>
                    <a:pt x="43101" y="191969"/>
                  </a:lnTo>
                  <a:lnTo>
                    <a:pt x="42959" y="194096"/>
                  </a:lnTo>
                  <a:lnTo>
                    <a:pt x="42959" y="196223"/>
                  </a:lnTo>
                  <a:lnTo>
                    <a:pt x="43101" y="198349"/>
                  </a:lnTo>
                  <a:lnTo>
                    <a:pt x="43526" y="200476"/>
                  </a:lnTo>
                  <a:lnTo>
                    <a:pt x="44093" y="202603"/>
                  </a:lnTo>
                  <a:lnTo>
                    <a:pt x="44944" y="204446"/>
                  </a:lnTo>
                  <a:lnTo>
                    <a:pt x="45511" y="205297"/>
                  </a:lnTo>
                  <a:lnTo>
                    <a:pt x="46220" y="206147"/>
                  </a:lnTo>
                  <a:lnTo>
                    <a:pt x="46787" y="206856"/>
                  </a:lnTo>
                  <a:lnTo>
                    <a:pt x="47638" y="207565"/>
                  </a:lnTo>
                  <a:lnTo>
                    <a:pt x="48489" y="208132"/>
                  </a:lnTo>
                  <a:lnTo>
                    <a:pt x="49339" y="208558"/>
                  </a:lnTo>
                  <a:lnTo>
                    <a:pt x="50332" y="208983"/>
                  </a:lnTo>
                  <a:lnTo>
                    <a:pt x="51182" y="209266"/>
                  </a:lnTo>
                  <a:lnTo>
                    <a:pt x="52175" y="209408"/>
                  </a:lnTo>
                  <a:lnTo>
                    <a:pt x="53167" y="209550"/>
                  </a:lnTo>
                  <a:lnTo>
                    <a:pt x="54160" y="209550"/>
                  </a:lnTo>
                  <a:lnTo>
                    <a:pt x="55294" y="209408"/>
                  </a:lnTo>
                  <a:lnTo>
                    <a:pt x="57137" y="208841"/>
                  </a:lnTo>
                  <a:lnTo>
                    <a:pt x="59122" y="208132"/>
                  </a:lnTo>
                  <a:lnTo>
                    <a:pt x="60965" y="206998"/>
                  </a:lnTo>
                  <a:lnTo>
                    <a:pt x="62525" y="205722"/>
                  </a:lnTo>
                  <a:lnTo>
                    <a:pt x="63942" y="204162"/>
                  </a:lnTo>
                  <a:lnTo>
                    <a:pt x="65219" y="202461"/>
                  </a:lnTo>
                  <a:lnTo>
                    <a:pt x="66211" y="200760"/>
                  </a:lnTo>
                  <a:lnTo>
                    <a:pt x="67203" y="198917"/>
                  </a:lnTo>
                  <a:lnTo>
                    <a:pt x="67912" y="196932"/>
                  </a:lnTo>
                  <a:lnTo>
                    <a:pt x="69330" y="192962"/>
                  </a:lnTo>
                  <a:lnTo>
                    <a:pt x="70464" y="188992"/>
                  </a:lnTo>
                  <a:lnTo>
                    <a:pt x="71740" y="185022"/>
                  </a:lnTo>
                  <a:lnTo>
                    <a:pt x="72449" y="183037"/>
                  </a:lnTo>
                  <a:lnTo>
                    <a:pt x="73300" y="181194"/>
                  </a:lnTo>
                  <a:lnTo>
                    <a:pt x="74151" y="179351"/>
                  </a:lnTo>
                  <a:lnTo>
                    <a:pt x="75285" y="177650"/>
                  </a:lnTo>
                  <a:lnTo>
                    <a:pt x="76561" y="175948"/>
                  </a:lnTo>
                  <a:lnTo>
                    <a:pt x="77979" y="174530"/>
                  </a:lnTo>
                  <a:lnTo>
                    <a:pt x="78688" y="173822"/>
                  </a:lnTo>
                  <a:lnTo>
                    <a:pt x="79538" y="173254"/>
                  </a:lnTo>
                  <a:lnTo>
                    <a:pt x="80531" y="172829"/>
                  </a:lnTo>
                  <a:lnTo>
                    <a:pt x="81381" y="172546"/>
                  </a:lnTo>
                  <a:lnTo>
                    <a:pt x="82374" y="172404"/>
                  </a:lnTo>
                  <a:lnTo>
                    <a:pt x="83366" y="172404"/>
                  </a:lnTo>
                  <a:lnTo>
                    <a:pt x="84217" y="172546"/>
                  </a:lnTo>
                  <a:lnTo>
                    <a:pt x="85068" y="173113"/>
                  </a:lnTo>
                  <a:lnTo>
                    <a:pt x="85493" y="173538"/>
                  </a:lnTo>
                  <a:lnTo>
                    <a:pt x="85918" y="173963"/>
                  </a:lnTo>
                  <a:lnTo>
                    <a:pt x="86202" y="174530"/>
                  </a:lnTo>
                  <a:lnTo>
                    <a:pt x="86344" y="175098"/>
                  </a:lnTo>
                  <a:lnTo>
                    <a:pt x="86627" y="176374"/>
                  </a:lnTo>
                  <a:lnTo>
                    <a:pt x="86627" y="177791"/>
                  </a:lnTo>
                  <a:lnTo>
                    <a:pt x="86769" y="180485"/>
                  </a:lnTo>
                  <a:lnTo>
                    <a:pt x="86911" y="181903"/>
                  </a:lnTo>
                  <a:lnTo>
                    <a:pt x="87336" y="183179"/>
                  </a:lnTo>
                  <a:lnTo>
                    <a:pt x="87761" y="183888"/>
                  </a:lnTo>
                  <a:lnTo>
                    <a:pt x="88187" y="184597"/>
                  </a:lnTo>
                  <a:lnTo>
                    <a:pt x="88754" y="185022"/>
                  </a:lnTo>
                  <a:lnTo>
                    <a:pt x="89321" y="185448"/>
                  </a:lnTo>
                  <a:lnTo>
                    <a:pt x="90030" y="185731"/>
                  </a:lnTo>
                  <a:lnTo>
                    <a:pt x="90881" y="186015"/>
                  </a:lnTo>
                  <a:lnTo>
                    <a:pt x="91589" y="186156"/>
                  </a:lnTo>
                  <a:lnTo>
                    <a:pt x="92440" y="186298"/>
                  </a:lnTo>
                  <a:lnTo>
                    <a:pt x="94141" y="186156"/>
                  </a:lnTo>
                  <a:lnTo>
                    <a:pt x="95701" y="185731"/>
                  </a:lnTo>
                  <a:lnTo>
                    <a:pt x="97261" y="185022"/>
                  </a:lnTo>
                  <a:lnTo>
                    <a:pt x="97970" y="184455"/>
                  </a:lnTo>
                  <a:lnTo>
                    <a:pt x="98678" y="184030"/>
                  </a:lnTo>
                  <a:lnTo>
                    <a:pt x="99813" y="182754"/>
                  </a:lnTo>
                  <a:lnTo>
                    <a:pt x="100663" y="181478"/>
                  </a:lnTo>
                  <a:lnTo>
                    <a:pt x="101514" y="180060"/>
                  </a:lnTo>
                  <a:lnTo>
                    <a:pt x="102223" y="178500"/>
                  </a:lnTo>
                  <a:lnTo>
                    <a:pt x="103499" y="175523"/>
                  </a:lnTo>
                  <a:lnTo>
                    <a:pt x="104775" y="172404"/>
                  </a:lnTo>
                  <a:lnTo>
                    <a:pt x="105626" y="170844"/>
                  </a:lnTo>
                  <a:lnTo>
                    <a:pt x="106476" y="169285"/>
                  </a:lnTo>
                  <a:lnTo>
                    <a:pt x="107469" y="168009"/>
                  </a:lnTo>
                  <a:lnTo>
                    <a:pt x="108461" y="166733"/>
                  </a:lnTo>
                  <a:lnTo>
                    <a:pt x="109737" y="165598"/>
                  </a:lnTo>
                  <a:lnTo>
                    <a:pt x="111155" y="164748"/>
                  </a:lnTo>
                  <a:lnTo>
                    <a:pt x="112573" y="164181"/>
                  </a:lnTo>
                  <a:lnTo>
                    <a:pt x="113282" y="163897"/>
                  </a:lnTo>
                  <a:lnTo>
                    <a:pt x="115692" y="163897"/>
                  </a:lnTo>
                  <a:lnTo>
                    <a:pt x="117252" y="164181"/>
                  </a:lnTo>
                  <a:lnTo>
                    <a:pt x="118811" y="164322"/>
                  </a:lnTo>
                  <a:lnTo>
                    <a:pt x="120371" y="164464"/>
                  </a:lnTo>
                  <a:lnTo>
                    <a:pt x="121221" y="164464"/>
                  </a:lnTo>
                  <a:lnTo>
                    <a:pt x="122072" y="164322"/>
                  </a:lnTo>
                  <a:lnTo>
                    <a:pt x="123773" y="163755"/>
                  </a:lnTo>
                  <a:lnTo>
                    <a:pt x="125333" y="163046"/>
                  </a:lnTo>
                  <a:lnTo>
                    <a:pt x="126893" y="161912"/>
                  </a:lnTo>
                  <a:lnTo>
                    <a:pt x="128169" y="160778"/>
                  </a:lnTo>
                  <a:lnTo>
                    <a:pt x="129586" y="159360"/>
                  </a:lnTo>
                  <a:lnTo>
                    <a:pt x="130721" y="157942"/>
                  </a:lnTo>
                  <a:lnTo>
                    <a:pt x="131855" y="156525"/>
                  </a:lnTo>
                  <a:lnTo>
                    <a:pt x="134549" y="152555"/>
                  </a:lnTo>
                  <a:lnTo>
                    <a:pt x="137101" y="148443"/>
                  </a:lnTo>
                  <a:lnTo>
                    <a:pt x="139369" y="144331"/>
                  </a:lnTo>
                  <a:lnTo>
                    <a:pt x="141354" y="139936"/>
                  </a:lnTo>
                  <a:lnTo>
                    <a:pt x="142630" y="136675"/>
                  </a:lnTo>
                  <a:lnTo>
                    <a:pt x="143764" y="133414"/>
                  </a:lnTo>
                  <a:lnTo>
                    <a:pt x="144899" y="130154"/>
                  </a:lnTo>
                  <a:lnTo>
                    <a:pt x="146033" y="126751"/>
                  </a:lnTo>
                  <a:lnTo>
                    <a:pt x="146600" y="125191"/>
                  </a:lnTo>
                  <a:lnTo>
                    <a:pt x="147309" y="123773"/>
                  </a:lnTo>
                  <a:lnTo>
                    <a:pt x="149010" y="120796"/>
                  </a:lnTo>
                  <a:lnTo>
                    <a:pt x="152413" y="114983"/>
                  </a:lnTo>
                  <a:lnTo>
                    <a:pt x="153547" y="112856"/>
                  </a:lnTo>
                  <a:lnTo>
                    <a:pt x="154539" y="110730"/>
                  </a:lnTo>
                  <a:lnTo>
                    <a:pt x="155532" y="108461"/>
                  </a:lnTo>
                  <a:lnTo>
                    <a:pt x="156241" y="106335"/>
                  </a:lnTo>
                  <a:lnTo>
                    <a:pt x="157092" y="104066"/>
                  </a:lnTo>
                  <a:lnTo>
                    <a:pt x="157659" y="101798"/>
                  </a:lnTo>
                  <a:lnTo>
                    <a:pt x="158793" y="97119"/>
                  </a:lnTo>
                  <a:lnTo>
                    <a:pt x="159502" y="93149"/>
                  </a:lnTo>
                  <a:lnTo>
                    <a:pt x="160069" y="89037"/>
                  </a:lnTo>
                  <a:lnTo>
                    <a:pt x="160494" y="85068"/>
                  </a:lnTo>
                  <a:lnTo>
                    <a:pt x="160636" y="80956"/>
                  </a:lnTo>
                  <a:lnTo>
                    <a:pt x="160494" y="76986"/>
                  </a:lnTo>
                  <a:lnTo>
                    <a:pt x="160211" y="73016"/>
                  </a:lnTo>
                  <a:lnTo>
                    <a:pt x="159785" y="69188"/>
                  </a:lnTo>
                  <a:lnTo>
                    <a:pt x="159218" y="65219"/>
                  </a:lnTo>
                  <a:lnTo>
                    <a:pt x="158368" y="61532"/>
                  </a:lnTo>
                  <a:lnTo>
                    <a:pt x="157375" y="57704"/>
                  </a:lnTo>
                  <a:lnTo>
                    <a:pt x="156099" y="54018"/>
                  </a:lnTo>
                  <a:lnTo>
                    <a:pt x="154823" y="50332"/>
                  </a:lnTo>
                  <a:lnTo>
                    <a:pt x="153263" y="46787"/>
                  </a:lnTo>
                  <a:lnTo>
                    <a:pt x="151562" y="43385"/>
                  </a:lnTo>
                  <a:lnTo>
                    <a:pt x="149719" y="39982"/>
                  </a:lnTo>
                  <a:lnTo>
                    <a:pt x="147734" y="36721"/>
                  </a:lnTo>
                  <a:lnTo>
                    <a:pt x="145466" y="33602"/>
                  </a:lnTo>
                  <a:lnTo>
                    <a:pt x="143197" y="30483"/>
                  </a:lnTo>
                  <a:lnTo>
                    <a:pt x="140787" y="27505"/>
                  </a:lnTo>
                  <a:lnTo>
                    <a:pt x="138093" y="24670"/>
                  </a:lnTo>
                  <a:lnTo>
                    <a:pt x="135399" y="21976"/>
                  </a:lnTo>
                  <a:lnTo>
                    <a:pt x="132564" y="19282"/>
                  </a:lnTo>
                  <a:lnTo>
                    <a:pt x="129445" y="16872"/>
                  </a:lnTo>
                  <a:lnTo>
                    <a:pt x="126325" y="14603"/>
                  </a:lnTo>
                  <a:lnTo>
                    <a:pt x="123064" y="12335"/>
                  </a:lnTo>
                  <a:lnTo>
                    <a:pt x="119662" y="10350"/>
                  </a:lnTo>
                  <a:lnTo>
                    <a:pt x="116259" y="8507"/>
                  </a:lnTo>
                  <a:lnTo>
                    <a:pt x="112573" y="6805"/>
                  </a:lnTo>
                  <a:lnTo>
                    <a:pt x="108887" y="5246"/>
                  </a:lnTo>
                  <a:lnTo>
                    <a:pt x="105059" y="3970"/>
                  </a:lnTo>
                  <a:lnTo>
                    <a:pt x="101089" y="2836"/>
                  </a:lnTo>
                  <a:lnTo>
                    <a:pt x="97119" y="1843"/>
                  </a:lnTo>
                  <a:lnTo>
                    <a:pt x="93007" y="1134"/>
                  </a:lnTo>
                  <a:lnTo>
                    <a:pt x="89037" y="567"/>
                  </a:lnTo>
                  <a:lnTo>
                    <a:pt x="84926" y="142"/>
                  </a:lnTo>
                  <a:lnTo>
                    <a:pt x="809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oogle Shape;331;p36"/>
            <p:cNvGrpSpPr/>
            <p:nvPr/>
          </p:nvGrpSpPr>
          <p:grpSpPr>
            <a:xfrm>
              <a:off x="7815397" y="486551"/>
              <a:ext cx="719134" cy="720534"/>
              <a:chOff x="7485272" y="3496176"/>
              <a:chExt cx="719134" cy="720534"/>
            </a:xfrm>
          </p:grpSpPr>
          <p:grpSp>
            <p:nvGrpSpPr>
              <p:cNvPr id="332" name="Google Shape;332;p36"/>
              <p:cNvGrpSpPr/>
              <p:nvPr/>
            </p:nvGrpSpPr>
            <p:grpSpPr>
              <a:xfrm rot="-251352">
                <a:off x="7501110" y="3733780"/>
                <a:ext cx="687459" cy="458434"/>
                <a:chOff x="842079" y="1035800"/>
                <a:chExt cx="603594" cy="459690"/>
              </a:xfrm>
            </p:grpSpPr>
            <p:sp>
              <p:nvSpPr>
                <p:cNvPr id="333" name="Google Shape;333;p36"/>
                <p:cNvSpPr/>
                <p:nvPr/>
              </p:nvSpPr>
              <p:spPr>
                <a:xfrm rot="-1119884">
                  <a:off x="926693" y="1104095"/>
                  <a:ext cx="479899" cy="323101"/>
                </a:xfrm>
                <a:custGeom>
                  <a:avLst/>
                  <a:gdLst/>
                  <a:ahLst/>
                  <a:cxnLst/>
                  <a:rect l="l" t="t" r="r" b="b"/>
                  <a:pathLst>
                    <a:path w="71600" h="48206" extrusionOk="0">
                      <a:moveTo>
                        <a:pt x="710" y="0"/>
                      </a:moveTo>
                      <a:lnTo>
                        <a:pt x="568" y="284"/>
                      </a:lnTo>
                      <a:lnTo>
                        <a:pt x="284" y="2127"/>
                      </a:lnTo>
                      <a:lnTo>
                        <a:pt x="1" y="3828"/>
                      </a:lnTo>
                      <a:lnTo>
                        <a:pt x="1" y="5672"/>
                      </a:lnTo>
                      <a:lnTo>
                        <a:pt x="1" y="7515"/>
                      </a:lnTo>
                      <a:lnTo>
                        <a:pt x="143" y="9216"/>
                      </a:lnTo>
                      <a:lnTo>
                        <a:pt x="426" y="10917"/>
                      </a:lnTo>
                      <a:lnTo>
                        <a:pt x="851" y="12619"/>
                      </a:lnTo>
                      <a:lnTo>
                        <a:pt x="1277" y="14178"/>
                      </a:lnTo>
                      <a:lnTo>
                        <a:pt x="1844" y="15313"/>
                      </a:lnTo>
                      <a:lnTo>
                        <a:pt x="2411" y="16589"/>
                      </a:lnTo>
                      <a:lnTo>
                        <a:pt x="3971" y="18999"/>
                      </a:lnTo>
                      <a:lnTo>
                        <a:pt x="5814" y="21267"/>
                      </a:lnTo>
                      <a:lnTo>
                        <a:pt x="7657" y="23678"/>
                      </a:lnTo>
                      <a:lnTo>
                        <a:pt x="9358" y="25521"/>
                      </a:lnTo>
                      <a:lnTo>
                        <a:pt x="10776" y="27364"/>
                      </a:lnTo>
                      <a:lnTo>
                        <a:pt x="12194" y="29632"/>
                      </a:lnTo>
                      <a:lnTo>
                        <a:pt x="12903" y="30767"/>
                      </a:lnTo>
                      <a:lnTo>
                        <a:pt x="13470" y="32043"/>
                      </a:lnTo>
                      <a:lnTo>
                        <a:pt x="13753" y="33319"/>
                      </a:lnTo>
                      <a:lnTo>
                        <a:pt x="13895" y="34878"/>
                      </a:lnTo>
                      <a:lnTo>
                        <a:pt x="13753" y="37856"/>
                      </a:lnTo>
                      <a:lnTo>
                        <a:pt x="13753" y="38281"/>
                      </a:lnTo>
                      <a:lnTo>
                        <a:pt x="13753" y="39840"/>
                      </a:lnTo>
                      <a:lnTo>
                        <a:pt x="13753" y="41542"/>
                      </a:lnTo>
                      <a:lnTo>
                        <a:pt x="14037" y="43243"/>
                      </a:lnTo>
                      <a:lnTo>
                        <a:pt x="14604" y="44803"/>
                      </a:lnTo>
                      <a:lnTo>
                        <a:pt x="14888" y="45370"/>
                      </a:lnTo>
                      <a:lnTo>
                        <a:pt x="15455" y="46079"/>
                      </a:lnTo>
                      <a:lnTo>
                        <a:pt x="15880" y="46646"/>
                      </a:lnTo>
                      <a:lnTo>
                        <a:pt x="16447" y="47213"/>
                      </a:lnTo>
                      <a:lnTo>
                        <a:pt x="17156" y="47638"/>
                      </a:lnTo>
                      <a:lnTo>
                        <a:pt x="17865" y="47922"/>
                      </a:lnTo>
                      <a:lnTo>
                        <a:pt x="18716" y="48205"/>
                      </a:lnTo>
                      <a:lnTo>
                        <a:pt x="20133" y="48205"/>
                      </a:lnTo>
                      <a:lnTo>
                        <a:pt x="20842" y="48064"/>
                      </a:lnTo>
                      <a:lnTo>
                        <a:pt x="21409" y="47780"/>
                      </a:lnTo>
                      <a:lnTo>
                        <a:pt x="22118" y="47355"/>
                      </a:lnTo>
                      <a:lnTo>
                        <a:pt x="22685" y="46929"/>
                      </a:lnTo>
                      <a:lnTo>
                        <a:pt x="23678" y="45937"/>
                      </a:lnTo>
                      <a:lnTo>
                        <a:pt x="24670" y="44803"/>
                      </a:lnTo>
                      <a:lnTo>
                        <a:pt x="25663" y="43668"/>
                      </a:lnTo>
                      <a:lnTo>
                        <a:pt x="26655" y="42676"/>
                      </a:lnTo>
                      <a:lnTo>
                        <a:pt x="27222" y="42392"/>
                      </a:lnTo>
                      <a:lnTo>
                        <a:pt x="27790" y="42109"/>
                      </a:lnTo>
                      <a:lnTo>
                        <a:pt x="28357" y="41825"/>
                      </a:lnTo>
                      <a:lnTo>
                        <a:pt x="28924" y="41684"/>
                      </a:lnTo>
                      <a:lnTo>
                        <a:pt x="29633" y="41684"/>
                      </a:lnTo>
                      <a:lnTo>
                        <a:pt x="30200" y="41825"/>
                      </a:lnTo>
                      <a:lnTo>
                        <a:pt x="30909" y="42109"/>
                      </a:lnTo>
                      <a:lnTo>
                        <a:pt x="31476" y="42392"/>
                      </a:lnTo>
                      <a:lnTo>
                        <a:pt x="32610" y="43243"/>
                      </a:lnTo>
                      <a:lnTo>
                        <a:pt x="33886" y="44236"/>
                      </a:lnTo>
                      <a:lnTo>
                        <a:pt x="35162" y="45228"/>
                      </a:lnTo>
                      <a:lnTo>
                        <a:pt x="36580" y="46221"/>
                      </a:lnTo>
                      <a:lnTo>
                        <a:pt x="37289" y="46504"/>
                      </a:lnTo>
                      <a:lnTo>
                        <a:pt x="38139" y="46788"/>
                      </a:lnTo>
                      <a:lnTo>
                        <a:pt x="39699" y="46788"/>
                      </a:lnTo>
                      <a:lnTo>
                        <a:pt x="40408" y="46504"/>
                      </a:lnTo>
                      <a:lnTo>
                        <a:pt x="40975" y="46221"/>
                      </a:lnTo>
                      <a:lnTo>
                        <a:pt x="41967" y="45512"/>
                      </a:lnTo>
                      <a:lnTo>
                        <a:pt x="42818" y="44519"/>
                      </a:lnTo>
                      <a:lnTo>
                        <a:pt x="43669" y="43527"/>
                      </a:lnTo>
                      <a:lnTo>
                        <a:pt x="44094" y="42960"/>
                      </a:lnTo>
                      <a:lnTo>
                        <a:pt x="44945" y="41967"/>
                      </a:lnTo>
                      <a:lnTo>
                        <a:pt x="45937" y="40975"/>
                      </a:lnTo>
                      <a:lnTo>
                        <a:pt x="47072" y="40124"/>
                      </a:lnTo>
                      <a:lnTo>
                        <a:pt x="48064" y="39273"/>
                      </a:lnTo>
                      <a:lnTo>
                        <a:pt x="50474" y="37856"/>
                      </a:lnTo>
                      <a:lnTo>
                        <a:pt x="52884" y="36438"/>
                      </a:lnTo>
                      <a:lnTo>
                        <a:pt x="55862" y="34736"/>
                      </a:lnTo>
                      <a:lnTo>
                        <a:pt x="57421" y="33744"/>
                      </a:lnTo>
                      <a:lnTo>
                        <a:pt x="58839" y="32751"/>
                      </a:lnTo>
                      <a:lnTo>
                        <a:pt x="60966" y="31050"/>
                      </a:lnTo>
                      <a:lnTo>
                        <a:pt x="62951" y="29349"/>
                      </a:lnTo>
                      <a:lnTo>
                        <a:pt x="64794" y="27506"/>
                      </a:lnTo>
                      <a:lnTo>
                        <a:pt x="66637" y="25521"/>
                      </a:lnTo>
                      <a:lnTo>
                        <a:pt x="68197" y="23394"/>
                      </a:lnTo>
                      <a:lnTo>
                        <a:pt x="69614" y="20984"/>
                      </a:lnTo>
                      <a:lnTo>
                        <a:pt x="70182" y="19708"/>
                      </a:lnTo>
                      <a:lnTo>
                        <a:pt x="70749" y="18432"/>
                      </a:lnTo>
                      <a:lnTo>
                        <a:pt x="71174" y="17014"/>
                      </a:lnTo>
                      <a:lnTo>
                        <a:pt x="71599" y="15596"/>
                      </a:lnTo>
                      <a:lnTo>
                        <a:pt x="71458" y="15171"/>
                      </a:lnTo>
                      <a:lnTo>
                        <a:pt x="71174" y="15029"/>
                      </a:lnTo>
                      <a:lnTo>
                        <a:pt x="70890" y="15029"/>
                      </a:lnTo>
                      <a:lnTo>
                        <a:pt x="70749" y="15313"/>
                      </a:lnTo>
                      <a:lnTo>
                        <a:pt x="70323" y="16730"/>
                      </a:lnTo>
                      <a:lnTo>
                        <a:pt x="69898" y="18148"/>
                      </a:lnTo>
                      <a:lnTo>
                        <a:pt x="69473" y="19424"/>
                      </a:lnTo>
                      <a:lnTo>
                        <a:pt x="68764" y="20700"/>
                      </a:lnTo>
                      <a:lnTo>
                        <a:pt x="67488" y="22969"/>
                      </a:lnTo>
                      <a:lnTo>
                        <a:pt x="65928" y="25095"/>
                      </a:lnTo>
                      <a:lnTo>
                        <a:pt x="64227" y="26939"/>
                      </a:lnTo>
                      <a:lnTo>
                        <a:pt x="62242" y="28782"/>
                      </a:lnTo>
                      <a:lnTo>
                        <a:pt x="60399" y="30483"/>
                      </a:lnTo>
                      <a:lnTo>
                        <a:pt x="58272" y="32043"/>
                      </a:lnTo>
                      <a:lnTo>
                        <a:pt x="56854" y="33035"/>
                      </a:lnTo>
                      <a:lnTo>
                        <a:pt x="55437" y="34027"/>
                      </a:lnTo>
                      <a:lnTo>
                        <a:pt x="52459" y="35729"/>
                      </a:lnTo>
                      <a:lnTo>
                        <a:pt x="50049" y="37005"/>
                      </a:lnTo>
                      <a:lnTo>
                        <a:pt x="47639" y="38564"/>
                      </a:lnTo>
                      <a:lnTo>
                        <a:pt x="46504" y="39415"/>
                      </a:lnTo>
                      <a:lnTo>
                        <a:pt x="45370" y="40408"/>
                      </a:lnTo>
                      <a:lnTo>
                        <a:pt x="44378" y="41400"/>
                      </a:lnTo>
                      <a:lnTo>
                        <a:pt x="43385" y="42534"/>
                      </a:lnTo>
                      <a:lnTo>
                        <a:pt x="42960" y="42960"/>
                      </a:lnTo>
                      <a:lnTo>
                        <a:pt x="42251" y="43952"/>
                      </a:lnTo>
                      <a:lnTo>
                        <a:pt x="41400" y="44803"/>
                      </a:lnTo>
                      <a:lnTo>
                        <a:pt x="40550" y="45512"/>
                      </a:lnTo>
                      <a:lnTo>
                        <a:pt x="40124" y="45795"/>
                      </a:lnTo>
                      <a:lnTo>
                        <a:pt x="39557" y="45937"/>
                      </a:lnTo>
                      <a:lnTo>
                        <a:pt x="38139" y="45937"/>
                      </a:lnTo>
                      <a:lnTo>
                        <a:pt x="37572" y="45653"/>
                      </a:lnTo>
                      <a:lnTo>
                        <a:pt x="36863" y="45370"/>
                      </a:lnTo>
                      <a:lnTo>
                        <a:pt x="35729" y="44519"/>
                      </a:lnTo>
                      <a:lnTo>
                        <a:pt x="34453" y="43527"/>
                      </a:lnTo>
                      <a:lnTo>
                        <a:pt x="33177" y="42534"/>
                      </a:lnTo>
                      <a:lnTo>
                        <a:pt x="31759" y="41542"/>
                      </a:lnTo>
                      <a:lnTo>
                        <a:pt x="31192" y="41258"/>
                      </a:lnTo>
                      <a:lnTo>
                        <a:pt x="30342" y="40975"/>
                      </a:lnTo>
                      <a:lnTo>
                        <a:pt x="29633" y="40833"/>
                      </a:lnTo>
                      <a:lnTo>
                        <a:pt x="28924" y="40833"/>
                      </a:lnTo>
                      <a:lnTo>
                        <a:pt x="28073" y="40975"/>
                      </a:lnTo>
                      <a:lnTo>
                        <a:pt x="27364" y="41258"/>
                      </a:lnTo>
                      <a:lnTo>
                        <a:pt x="26797" y="41542"/>
                      </a:lnTo>
                      <a:lnTo>
                        <a:pt x="26230" y="41967"/>
                      </a:lnTo>
                      <a:lnTo>
                        <a:pt x="25096" y="43101"/>
                      </a:lnTo>
                      <a:lnTo>
                        <a:pt x="24103" y="44236"/>
                      </a:lnTo>
                      <a:lnTo>
                        <a:pt x="23111" y="45370"/>
                      </a:lnTo>
                      <a:lnTo>
                        <a:pt x="22118" y="46221"/>
                      </a:lnTo>
                      <a:lnTo>
                        <a:pt x="21126" y="46929"/>
                      </a:lnTo>
                      <a:lnTo>
                        <a:pt x="20559" y="47213"/>
                      </a:lnTo>
                      <a:lnTo>
                        <a:pt x="19992" y="47355"/>
                      </a:lnTo>
                      <a:lnTo>
                        <a:pt x="18574" y="47355"/>
                      </a:lnTo>
                      <a:lnTo>
                        <a:pt x="17865" y="47071"/>
                      </a:lnTo>
                      <a:lnTo>
                        <a:pt x="17156" y="46646"/>
                      </a:lnTo>
                      <a:lnTo>
                        <a:pt x="16589" y="46221"/>
                      </a:lnTo>
                      <a:lnTo>
                        <a:pt x="16164" y="45653"/>
                      </a:lnTo>
                      <a:lnTo>
                        <a:pt x="15738" y="45086"/>
                      </a:lnTo>
                      <a:lnTo>
                        <a:pt x="15313" y="44377"/>
                      </a:lnTo>
                      <a:lnTo>
                        <a:pt x="14888" y="42960"/>
                      </a:lnTo>
                      <a:lnTo>
                        <a:pt x="14604" y="41400"/>
                      </a:lnTo>
                      <a:lnTo>
                        <a:pt x="14604" y="39840"/>
                      </a:lnTo>
                      <a:lnTo>
                        <a:pt x="14604" y="38281"/>
                      </a:lnTo>
                      <a:lnTo>
                        <a:pt x="14604" y="37856"/>
                      </a:lnTo>
                      <a:lnTo>
                        <a:pt x="14746" y="36296"/>
                      </a:lnTo>
                      <a:lnTo>
                        <a:pt x="14746" y="34736"/>
                      </a:lnTo>
                      <a:lnTo>
                        <a:pt x="14604" y="33177"/>
                      </a:lnTo>
                      <a:lnTo>
                        <a:pt x="14179" y="31759"/>
                      </a:lnTo>
                      <a:lnTo>
                        <a:pt x="13612" y="30341"/>
                      </a:lnTo>
                      <a:lnTo>
                        <a:pt x="13044" y="29065"/>
                      </a:lnTo>
                      <a:lnTo>
                        <a:pt x="11343" y="26797"/>
                      </a:lnTo>
                      <a:lnTo>
                        <a:pt x="9925" y="25095"/>
                      </a:lnTo>
                      <a:lnTo>
                        <a:pt x="8366" y="23110"/>
                      </a:lnTo>
                      <a:lnTo>
                        <a:pt x="6523" y="20842"/>
                      </a:lnTo>
                      <a:lnTo>
                        <a:pt x="4679" y="18574"/>
                      </a:lnTo>
                      <a:lnTo>
                        <a:pt x="3120" y="16163"/>
                      </a:lnTo>
                      <a:lnTo>
                        <a:pt x="2553" y="15029"/>
                      </a:lnTo>
                      <a:lnTo>
                        <a:pt x="2127" y="13753"/>
                      </a:lnTo>
                      <a:lnTo>
                        <a:pt x="1560" y="12335"/>
                      </a:lnTo>
                      <a:lnTo>
                        <a:pt x="1277" y="10776"/>
                      </a:lnTo>
                      <a:lnTo>
                        <a:pt x="993" y="9074"/>
                      </a:lnTo>
                      <a:lnTo>
                        <a:pt x="851" y="7373"/>
                      </a:lnTo>
                      <a:lnTo>
                        <a:pt x="851" y="5672"/>
                      </a:lnTo>
                      <a:lnTo>
                        <a:pt x="851" y="3970"/>
                      </a:lnTo>
                      <a:lnTo>
                        <a:pt x="1135" y="2127"/>
                      </a:lnTo>
                      <a:lnTo>
                        <a:pt x="1419" y="568"/>
                      </a:lnTo>
                      <a:lnTo>
                        <a:pt x="1277" y="142"/>
                      </a:lnTo>
                      <a:lnTo>
                        <a:pt x="1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rot="8999564">
                  <a:off x="841003" y="1175775"/>
                  <a:ext cx="94097" cy="20915"/>
                </a:xfrm>
                <a:custGeom>
                  <a:avLst/>
                  <a:gdLst/>
                  <a:ahLst/>
                  <a:cxnLst/>
                  <a:rect l="l" t="t" r="r" b="b"/>
                  <a:pathLst>
                    <a:path w="14037" h="3120" extrusionOk="0">
                      <a:moveTo>
                        <a:pt x="3828" y="1"/>
                      </a:moveTo>
                      <a:lnTo>
                        <a:pt x="1985" y="142"/>
                      </a:lnTo>
                      <a:lnTo>
                        <a:pt x="284" y="568"/>
                      </a:lnTo>
                      <a:lnTo>
                        <a:pt x="0" y="709"/>
                      </a:lnTo>
                      <a:lnTo>
                        <a:pt x="0" y="1135"/>
                      </a:lnTo>
                      <a:lnTo>
                        <a:pt x="284" y="1277"/>
                      </a:lnTo>
                      <a:lnTo>
                        <a:pt x="567" y="1418"/>
                      </a:lnTo>
                      <a:lnTo>
                        <a:pt x="2127" y="993"/>
                      </a:lnTo>
                      <a:lnTo>
                        <a:pt x="3828" y="851"/>
                      </a:lnTo>
                      <a:lnTo>
                        <a:pt x="5530" y="851"/>
                      </a:lnTo>
                      <a:lnTo>
                        <a:pt x="7089" y="993"/>
                      </a:lnTo>
                      <a:lnTo>
                        <a:pt x="8791" y="1277"/>
                      </a:lnTo>
                      <a:lnTo>
                        <a:pt x="10350" y="1702"/>
                      </a:lnTo>
                      <a:lnTo>
                        <a:pt x="11910" y="2269"/>
                      </a:lnTo>
                      <a:lnTo>
                        <a:pt x="13469" y="2978"/>
                      </a:lnTo>
                      <a:lnTo>
                        <a:pt x="13611" y="3120"/>
                      </a:lnTo>
                      <a:lnTo>
                        <a:pt x="13753" y="2978"/>
                      </a:lnTo>
                      <a:lnTo>
                        <a:pt x="14037" y="2836"/>
                      </a:lnTo>
                      <a:lnTo>
                        <a:pt x="14037" y="2553"/>
                      </a:lnTo>
                      <a:lnTo>
                        <a:pt x="13753" y="2269"/>
                      </a:lnTo>
                      <a:lnTo>
                        <a:pt x="12193" y="1560"/>
                      </a:lnTo>
                      <a:lnTo>
                        <a:pt x="10634" y="851"/>
                      </a:lnTo>
                      <a:lnTo>
                        <a:pt x="8932" y="426"/>
                      </a:lnTo>
                      <a:lnTo>
                        <a:pt x="7231" y="142"/>
                      </a:lnTo>
                      <a:lnTo>
                        <a:pt x="55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rot="-9899986">
                  <a:off x="1332822" y="1114874"/>
                  <a:ext cx="90295" cy="32324"/>
                </a:xfrm>
                <a:custGeom>
                  <a:avLst/>
                  <a:gdLst/>
                  <a:ahLst/>
                  <a:cxnLst/>
                  <a:rect l="l" t="t" r="r" b="b"/>
                  <a:pathLst>
                    <a:path w="13470" h="4822" extrusionOk="0">
                      <a:moveTo>
                        <a:pt x="2127" y="1"/>
                      </a:moveTo>
                      <a:lnTo>
                        <a:pt x="284" y="142"/>
                      </a:lnTo>
                      <a:lnTo>
                        <a:pt x="0" y="284"/>
                      </a:lnTo>
                      <a:lnTo>
                        <a:pt x="0" y="568"/>
                      </a:lnTo>
                      <a:lnTo>
                        <a:pt x="142" y="851"/>
                      </a:lnTo>
                      <a:lnTo>
                        <a:pt x="425" y="993"/>
                      </a:lnTo>
                      <a:lnTo>
                        <a:pt x="1985" y="851"/>
                      </a:lnTo>
                      <a:lnTo>
                        <a:pt x="3686" y="993"/>
                      </a:lnTo>
                      <a:lnTo>
                        <a:pt x="5388" y="1277"/>
                      </a:lnTo>
                      <a:lnTo>
                        <a:pt x="6947" y="1702"/>
                      </a:lnTo>
                      <a:lnTo>
                        <a:pt x="8507" y="2269"/>
                      </a:lnTo>
                      <a:lnTo>
                        <a:pt x="10066" y="2978"/>
                      </a:lnTo>
                      <a:lnTo>
                        <a:pt x="11484" y="3687"/>
                      </a:lnTo>
                      <a:lnTo>
                        <a:pt x="12760" y="4679"/>
                      </a:lnTo>
                      <a:lnTo>
                        <a:pt x="13044" y="4821"/>
                      </a:lnTo>
                      <a:lnTo>
                        <a:pt x="13186" y="4821"/>
                      </a:lnTo>
                      <a:lnTo>
                        <a:pt x="13469" y="4679"/>
                      </a:lnTo>
                      <a:lnTo>
                        <a:pt x="13469" y="4396"/>
                      </a:lnTo>
                      <a:lnTo>
                        <a:pt x="13327" y="4112"/>
                      </a:lnTo>
                      <a:lnTo>
                        <a:pt x="11910" y="2978"/>
                      </a:lnTo>
                      <a:lnTo>
                        <a:pt x="10350" y="2127"/>
                      </a:lnTo>
                      <a:lnTo>
                        <a:pt x="8790" y="1418"/>
                      </a:lnTo>
                      <a:lnTo>
                        <a:pt x="7231" y="851"/>
                      </a:lnTo>
                      <a:lnTo>
                        <a:pt x="5529" y="426"/>
                      </a:lnTo>
                      <a:lnTo>
                        <a:pt x="3828" y="142"/>
                      </a:lnTo>
                      <a:lnTo>
                        <a:pt x="2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36"/>
              <p:cNvGrpSpPr/>
              <p:nvPr/>
            </p:nvGrpSpPr>
            <p:grpSpPr>
              <a:xfrm rot="-1371682">
                <a:off x="7596044" y="3563925"/>
                <a:ext cx="401480" cy="260806"/>
                <a:chOff x="5840567" y="804665"/>
                <a:chExt cx="412744" cy="268134"/>
              </a:xfrm>
            </p:grpSpPr>
            <p:sp>
              <p:nvSpPr>
                <p:cNvPr id="337" name="Google Shape;337;p36"/>
                <p:cNvSpPr/>
                <p:nvPr/>
              </p:nvSpPr>
              <p:spPr>
                <a:xfrm rot="982424">
                  <a:off x="5866777" y="817289"/>
                  <a:ext cx="118770" cy="203038"/>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rot="1434336">
                  <a:off x="6098501" y="854396"/>
                  <a:ext cx="118763" cy="203050"/>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39" name="Google Shape;339;p36"/>
          <p:cNvGrpSpPr/>
          <p:nvPr/>
        </p:nvGrpSpPr>
        <p:grpSpPr>
          <a:xfrm rot="10800000">
            <a:off x="488353" y="3841788"/>
            <a:ext cx="1174521" cy="937488"/>
            <a:chOff x="7943989" y="192575"/>
            <a:chExt cx="934533" cy="745932"/>
          </a:xfrm>
        </p:grpSpPr>
        <p:sp>
          <p:nvSpPr>
            <p:cNvPr id="340" name="Google Shape;340;p36"/>
            <p:cNvSpPr/>
            <p:nvPr/>
          </p:nvSpPr>
          <p:spPr>
            <a:xfrm>
              <a:off x="7952457" y="192575"/>
              <a:ext cx="926064" cy="695098"/>
            </a:xfrm>
            <a:custGeom>
              <a:avLst/>
              <a:gdLst/>
              <a:ahLst/>
              <a:cxnLst/>
              <a:rect l="l" t="t" r="r" b="b"/>
              <a:pathLst>
                <a:path w="41663" h="31272" extrusionOk="0">
                  <a:moveTo>
                    <a:pt x="18591" y="1"/>
                  </a:moveTo>
                  <a:lnTo>
                    <a:pt x="16494" y="191"/>
                  </a:lnTo>
                  <a:lnTo>
                    <a:pt x="14396" y="668"/>
                  </a:lnTo>
                  <a:lnTo>
                    <a:pt x="12394" y="1240"/>
                  </a:lnTo>
                  <a:lnTo>
                    <a:pt x="10487" y="2098"/>
                  </a:lnTo>
                  <a:lnTo>
                    <a:pt x="8581" y="3051"/>
                  </a:lnTo>
                  <a:lnTo>
                    <a:pt x="6865" y="4195"/>
                  </a:lnTo>
                  <a:lnTo>
                    <a:pt x="5244" y="5530"/>
                  </a:lnTo>
                  <a:lnTo>
                    <a:pt x="3718" y="7056"/>
                  </a:lnTo>
                  <a:lnTo>
                    <a:pt x="2288" y="8676"/>
                  </a:lnTo>
                  <a:lnTo>
                    <a:pt x="1049" y="10488"/>
                  </a:lnTo>
                  <a:lnTo>
                    <a:pt x="0" y="12490"/>
                  </a:lnTo>
                  <a:lnTo>
                    <a:pt x="7437" y="16017"/>
                  </a:lnTo>
                  <a:lnTo>
                    <a:pt x="8104" y="14778"/>
                  </a:lnTo>
                  <a:lnTo>
                    <a:pt x="8867" y="13634"/>
                  </a:lnTo>
                  <a:lnTo>
                    <a:pt x="9725" y="12585"/>
                  </a:lnTo>
                  <a:lnTo>
                    <a:pt x="10678" y="11632"/>
                  </a:lnTo>
                  <a:lnTo>
                    <a:pt x="11727" y="10869"/>
                  </a:lnTo>
                  <a:lnTo>
                    <a:pt x="12775" y="10106"/>
                  </a:lnTo>
                  <a:lnTo>
                    <a:pt x="14015" y="9534"/>
                  </a:lnTo>
                  <a:lnTo>
                    <a:pt x="15159" y="8962"/>
                  </a:lnTo>
                  <a:lnTo>
                    <a:pt x="16398" y="8581"/>
                  </a:lnTo>
                  <a:lnTo>
                    <a:pt x="17733" y="8390"/>
                  </a:lnTo>
                  <a:lnTo>
                    <a:pt x="19068" y="8200"/>
                  </a:lnTo>
                  <a:lnTo>
                    <a:pt x="20402" y="8200"/>
                  </a:lnTo>
                  <a:lnTo>
                    <a:pt x="21642" y="8295"/>
                  </a:lnTo>
                  <a:lnTo>
                    <a:pt x="22976" y="8581"/>
                  </a:lnTo>
                  <a:lnTo>
                    <a:pt x="24311" y="8962"/>
                  </a:lnTo>
                  <a:lnTo>
                    <a:pt x="25646" y="9534"/>
                  </a:lnTo>
                  <a:lnTo>
                    <a:pt x="26885" y="10202"/>
                  </a:lnTo>
                  <a:lnTo>
                    <a:pt x="28029" y="10964"/>
                  </a:lnTo>
                  <a:lnTo>
                    <a:pt x="29078" y="11822"/>
                  </a:lnTo>
                  <a:lnTo>
                    <a:pt x="29936" y="12776"/>
                  </a:lnTo>
                  <a:lnTo>
                    <a:pt x="30794" y="13824"/>
                  </a:lnTo>
                  <a:lnTo>
                    <a:pt x="31557" y="14873"/>
                  </a:lnTo>
                  <a:lnTo>
                    <a:pt x="32129" y="16017"/>
                  </a:lnTo>
                  <a:lnTo>
                    <a:pt x="32605" y="17257"/>
                  </a:lnTo>
                  <a:lnTo>
                    <a:pt x="32987" y="18496"/>
                  </a:lnTo>
                  <a:lnTo>
                    <a:pt x="33273" y="19831"/>
                  </a:lnTo>
                  <a:lnTo>
                    <a:pt x="33464" y="21165"/>
                  </a:lnTo>
                  <a:lnTo>
                    <a:pt x="33464" y="22405"/>
                  </a:lnTo>
                  <a:lnTo>
                    <a:pt x="33273" y="23739"/>
                  </a:lnTo>
                  <a:lnTo>
                    <a:pt x="33082" y="25074"/>
                  </a:lnTo>
                  <a:lnTo>
                    <a:pt x="32701" y="26409"/>
                  </a:lnTo>
                  <a:lnTo>
                    <a:pt x="32129" y="27744"/>
                  </a:lnTo>
                  <a:lnTo>
                    <a:pt x="39565" y="31271"/>
                  </a:lnTo>
                  <a:lnTo>
                    <a:pt x="40423" y="29174"/>
                  </a:lnTo>
                  <a:lnTo>
                    <a:pt x="41090" y="27076"/>
                  </a:lnTo>
                  <a:lnTo>
                    <a:pt x="41472" y="24883"/>
                  </a:lnTo>
                  <a:lnTo>
                    <a:pt x="41662" y="22786"/>
                  </a:lnTo>
                  <a:lnTo>
                    <a:pt x="41662" y="20689"/>
                  </a:lnTo>
                  <a:lnTo>
                    <a:pt x="41376" y="18591"/>
                  </a:lnTo>
                  <a:lnTo>
                    <a:pt x="40995" y="16494"/>
                  </a:lnTo>
                  <a:lnTo>
                    <a:pt x="40423" y="14492"/>
                  </a:lnTo>
                  <a:lnTo>
                    <a:pt x="39565" y="12585"/>
                  </a:lnTo>
                  <a:lnTo>
                    <a:pt x="38612" y="10678"/>
                  </a:lnTo>
                  <a:lnTo>
                    <a:pt x="37468" y="8962"/>
                  </a:lnTo>
                  <a:lnTo>
                    <a:pt x="36133" y="7246"/>
                  </a:lnTo>
                  <a:lnTo>
                    <a:pt x="34608" y="5721"/>
                  </a:lnTo>
                  <a:lnTo>
                    <a:pt x="32987" y="4386"/>
                  </a:lnTo>
                  <a:lnTo>
                    <a:pt x="31080" y="3147"/>
                  </a:lnTo>
                  <a:lnTo>
                    <a:pt x="29173" y="2098"/>
                  </a:lnTo>
                  <a:lnTo>
                    <a:pt x="27076" y="1240"/>
                  </a:lnTo>
                  <a:lnTo>
                    <a:pt x="24979" y="573"/>
                  </a:lnTo>
                  <a:lnTo>
                    <a:pt x="22881" y="191"/>
                  </a:lnTo>
                  <a:lnTo>
                    <a:pt x="206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7943989" y="417197"/>
              <a:ext cx="182243" cy="184377"/>
            </a:xfrm>
            <a:custGeom>
              <a:avLst/>
              <a:gdLst/>
              <a:ahLst/>
              <a:cxnLst/>
              <a:rect l="l" t="t" r="r" b="b"/>
              <a:pathLst>
                <a:path w="8199" h="8295" extrusionOk="0">
                  <a:moveTo>
                    <a:pt x="4290" y="0"/>
                  </a:moveTo>
                  <a:lnTo>
                    <a:pt x="3432" y="96"/>
                  </a:lnTo>
                  <a:lnTo>
                    <a:pt x="2669" y="286"/>
                  </a:lnTo>
                  <a:lnTo>
                    <a:pt x="2002" y="572"/>
                  </a:lnTo>
                  <a:lnTo>
                    <a:pt x="1335" y="1049"/>
                  </a:lnTo>
                  <a:lnTo>
                    <a:pt x="763" y="1716"/>
                  </a:lnTo>
                  <a:lnTo>
                    <a:pt x="381" y="2384"/>
                  </a:lnTo>
                  <a:lnTo>
                    <a:pt x="95" y="3146"/>
                  </a:lnTo>
                  <a:lnTo>
                    <a:pt x="0" y="4004"/>
                  </a:lnTo>
                  <a:lnTo>
                    <a:pt x="0" y="4767"/>
                  </a:lnTo>
                  <a:lnTo>
                    <a:pt x="191" y="5530"/>
                  </a:lnTo>
                  <a:lnTo>
                    <a:pt x="572" y="6292"/>
                  </a:lnTo>
                  <a:lnTo>
                    <a:pt x="1049" y="6865"/>
                  </a:lnTo>
                  <a:lnTo>
                    <a:pt x="1621" y="7437"/>
                  </a:lnTo>
                  <a:lnTo>
                    <a:pt x="2288" y="7913"/>
                  </a:lnTo>
                  <a:lnTo>
                    <a:pt x="3146" y="8104"/>
                  </a:lnTo>
                  <a:lnTo>
                    <a:pt x="3909" y="8295"/>
                  </a:lnTo>
                  <a:lnTo>
                    <a:pt x="4671" y="8199"/>
                  </a:lnTo>
                  <a:lnTo>
                    <a:pt x="5434" y="8009"/>
                  </a:lnTo>
                  <a:lnTo>
                    <a:pt x="6197" y="7723"/>
                  </a:lnTo>
                  <a:lnTo>
                    <a:pt x="6864" y="7246"/>
                  </a:lnTo>
                  <a:lnTo>
                    <a:pt x="7341" y="6674"/>
                  </a:lnTo>
                  <a:lnTo>
                    <a:pt x="7818" y="5911"/>
                  </a:lnTo>
                  <a:lnTo>
                    <a:pt x="8104" y="5148"/>
                  </a:lnTo>
                  <a:lnTo>
                    <a:pt x="8199" y="4290"/>
                  </a:lnTo>
                  <a:lnTo>
                    <a:pt x="8199" y="3528"/>
                  </a:lnTo>
                  <a:lnTo>
                    <a:pt x="8008" y="2765"/>
                  </a:lnTo>
                  <a:lnTo>
                    <a:pt x="7627" y="2098"/>
                  </a:lnTo>
                  <a:lnTo>
                    <a:pt x="7150" y="1430"/>
                  </a:lnTo>
                  <a:lnTo>
                    <a:pt x="6578" y="858"/>
                  </a:lnTo>
                  <a:lnTo>
                    <a:pt x="5816" y="477"/>
                  </a:lnTo>
                  <a:lnTo>
                    <a:pt x="5053" y="191"/>
                  </a:lnTo>
                  <a:lnTo>
                    <a:pt x="4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8658086" y="756242"/>
              <a:ext cx="182265" cy="182266"/>
            </a:xfrm>
            <a:custGeom>
              <a:avLst/>
              <a:gdLst/>
              <a:ahLst/>
              <a:cxnLst/>
              <a:rect l="l" t="t" r="r" b="b"/>
              <a:pathLst>
                <a:path w="8200" h="8200" extrusionOk="0">
                  <a:moveTo>
                    <a:pt x="3433" y="0"/>
                  </a:moveTo>
                  <a:lnTo>
                    <a:pt x="2670" y="191"/>
                  </a:lnTo>
                  <a:lnTo>
                    <a:pt x="2003" y="572"/>
                  </a:lnTo>
                  <a:lnTo>
                    <a:pt x="1335" y="1049"/>
                  </a:lnTo>
                  <a:lnTo>
                    <a:pt x="763" y="1621"/>
                  </a:lnTo>
                  <a:lnTo>
                    <a:pt x="382" y="2384"/>
                  </a:lnTo>
                  <a:lnTo>
                    <a:pt x="96" y="3146"/>
                  </a:lnTo>
                  <a:lnTo>
                    <a:pt x="0" y="3909"/>
                  </a:lnTo>
                  <a:lnTo>
                    <a:pt x="0" y="4767"/>
                  </a:lnTo>
                  <a:lnTo>
                    <a:pt x="191" y="5530"/>
                  </a:lnTo>
                  <a:lnTo>
                    <a:pt x="572" y="6197"/>
                  </a:lnTo>
                  <a:lnTo>
                    <a:pt x="1049" y="6864"/>
                  </a:lnTo>
                  <a:lnTo>
                    <a:pt x="1621" y="7436"/>
                  </a:lnTo>
                  <a:lnTo>
                    <a:pt x="2384" y="7818"/>
                  </a:lnTo>
                  <a:lnTo>
                    <a:pt x="3147" y="8104"/>
                  </a:lnTo>
                  <a:lnTo>
                    <a:pt x="3909" y="8199"/>
                  </a:lnTo>
                  <a:lnTo>
                    <a:pt x="4672" y="8199"/>
                  </a:lnTo>
                  <a:lnTo>
                    <a:pt x="5435" y="8008"/>
                  </a:lnTo>
                  <a:lnTo>
                    <a:pt x="6197" y="7627"/>
                  </a:lnTo>
                  <a:lnTo>
                    <a:pt x="6865" y="7150"/>
                  </a:lnTo>
                  <a:lnTo>
                    <a:pt x="7341" y="6578"/>
                  </a:lnTo>
                  <a:lnTo>
                    <a:pt x="7818" y="5911"/>
                  </a:lnTo>
                  <a:lnTo>
                    <a:pt x="8104" y="5053"/>
                  </a:lnTo>
                  <a:lnTo>
                    <a:pt x="8199" y="4290"/>
                  </a:lnTo>
                  <a:lnTo>
                    <a:pt x="8199" y="3528"/>
                  </a:lnTo>
                  <a:lnTo>
                    <a:pt x="8009" y="2765"/>
                  </a:lnTo>
                  <a:lnTo>
                    <a:pt x="7627" y="2002"/>
                  </a:lnTo>
                  <a:lnTo>
                    <a:pt x="7151" y="1335"/>
                  </a:lnTo>
                  <a:lnTo>
                    <a:pt x="6579" y="858"/>
                  </a:lnTo>
                  <a:lnTo>
                    <a:pt x="5816" y="381"/>
                  </a:lnTo>
                  <a:lnTo>
                    <a:pt x="5053" y="95"/>
                  </a:lnTo>
                  <a:lnTo>
                    <a:pt x="4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6"/>
          <p:cNvSpPr/>
          <p:nvPr/>
        </p:nvSpPr>
        <p:spPr>
          <a:xfrm rot="9431011">
            <a:off x="8102222" y="3873433"/>
            <a:ext cx="874205" cy="874205"/>
          </a:xfrm>
          <a:prstGeom prst="star24">
            <a:avLst>
              <a:gd name="adj" fmla="val 2677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rot="2373444">
            <a:off x="7336693" y="2324670"/>
            <a:ext cx="762659" cy="762659"/>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6"/>
          <p:cNvGrpSpPr/>
          <p:nvPr/>
        </p:nvGrpSpPr>
        <p:grpSpPr>
          <a:xfrm>
            <a:off x="7793936" y="289466"/>
            <a:ext cx="1057294" cy="1096829"/>
            <a:chOff x="155486" y="231466"/>
            <a:chExt cx="1057294" cy="1096829"/>
          </a:xfrm>
        </p:grpSpPr>
        <p:sp>
          <p:nvSpPr>
            <p:cNvPr id="346" name="Google Shape;346;p36"/>
            <p:cNvSpPr/>
            <p:nvPr/>
          </p:nvSpPr>
          <p:spPr>
            <a:xfrm rot="-3230128">
              <a:off x="299865" y="470737"/>
              <a:ext cx="694456" cy="719636"/>
            </a:xfrm>
            <a:custGeom>
              <a:avLst/>
              <a:gdLst/>
              <a:ahLst/>
              <a:cxnLst/>
              <a:rect l="l" t="t" r="r" b="b"/>
              <a:pathLst>
                <a:path w="8697" h="9012" extrusionOk="0">
                  <a:moveTo>
                    <a:pt x="8697" y="0"/>
                  </a:moveTo>
                  <a:lnTo>
                    <a:pt x="1" y="3248"/>
                  </a:lnTo>
                  <a:lnTo>
                    <a:pt x="4087" y="9011"/>
                  </a:lnTo>
                  <a:lnTo>
                    <a:pt x="8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rot="-3230128">
              <a:off x="533547" y="288356"/>
              <a:ext cx="493713" cy="719636"/>
            </a:xfrm>
            <a:custGeom>
              <a:avLst/>
              <a:gdLst/>
              <a:ahLst/>
              <a:cxnLst/>
              <a:rect l="l" t="t" r="r" b="b"/>
              <a:pathLst>
                <a:path w="6183" h="9012" extrusionOk="0">
                  <a:moveTo>
                    <a:pt x="4611" y="0"/>
                  </a:moveTo>
                  <a:lnTo>
                    <a:pt x="1" y="9011"/>
                  </a:lnTo>
                  <a:lnTo>
                    <a:pt x="6183" y="8382"/>
                  </a:lnTo>
                  <a:lnTo>
                    <a:pt x="46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348"/>
        <p:cNvGrpSpPr/>
        <p:nvPr/>
      </p:nvGrpSpPr>
      <p:grpSpPr>
        <a:xfrm>
          <a:off x="0" y="0"/>
          <a:ext cx="0" cy="0"/>
          <a:chOff x="0" y="0"/>
          <a:chExt cx="0" cy="0"/>
        </a:xfrm>
      </p:grpSpPr>
      <p:grpSp>
        <p:nvGrpSpPr>
          <p:cNvPr id="349" name="Google Shape;349;p37"/>
          <p:cNvGrpSpPr/>
          <p:nvPr/>
        </p:nvGrpSpPr>
        <p:grpSpPr>
          <a:xfrm>
            <a:off x="219970" y="3524945"/>
            <a:ext cx="1435293" cy="1389389"/>
            <a:chOff x="7562017" y="3591739"/>
            <a:chExt cx="854596" cy="827264"/>
          </a:xfrm>
        </p:grpSpPr>
        <p:sp>
          <p:nvSpPr>
            <p:cNvPr id="350" name="Google Shape;350;p37"/>
            <p:cNvSpPr/>
            <p:nvPr/>
          </p:nvSpPr>
          <p:spPr>
            <a:xfrm rot="-1195426">
              <a:off x="7649661" y="3688518"/>
              <a:ext cx="679307" cy="633706"/>
            </a:xfrm>
            <a:custGeom>
              <a:avLst/>
              <a:gdLst/>
              <a:ahLst/>
              <a:cxnLst/>
              <a:rect l="l" t="t" r="r" b="b"/>
              <a:pathLst>
                <a:path w="15612" h="14564" extrusionOk="0">
                  <a:moveTo>
                    <a:pt x="11002" y="0"/>
                  </a:moveTo>
                  <a:lnTo>
                    <a:pt x="10583" y="105"/>
                  </a:lnTo>
                  <a:lnTo>
                    <a:pt x="10164" y="210"/>
                  </a:lnTo>
                  <a:lnTo>
                    <a:pt x="9849" y="524"/>
                  </a:lnTo>
                  <a:lnTo>
                    <a:pt x="9535" y="734"/>
                  </a:lnTo>
                  <a:lnTo>
                    <a:pt x="9221" y="1153"/>
                  </a:lnTo>
                  <a:lnTo>
                    <a:pt x="9116" y="1572"/>
                  </a:lnTo>
                  <a:lnTo>
                    <a:pt x="9011" y="1991"/>
                  </a:lnTo>
                  <a:lnTo>
                    <a:pt x="9011" y="2410"/>
                  </a:lnTo>
                  <a:lnTo>
                    <a:pt x="9116" y="2829"/>
                  </a:lnTo>
                  <a:lnTo>
                    <a:pt x="9221" y="3144"/>
                  </a:lnTo>
                  <a:lnTo>
                    <a:pt x="9430" y="3563"/>
                  </a:lnTo>
                  <a:lnTo>
                    <a:pt x="10164" y="4401"/>
                  </a:lnTo>
                  <a:lnTo>
                    <a:pt x="10687" y="5239"/>
                  </a:lnTo>
                  <a:lnTo>
                    <a:pt x="11002" y="5972"/>
                  </a:lnTo>
                  <a:lnTo>
                    <a:pt x="11211" y="6706"/>
                  </a:lnTo>
                  <a:lnTo>
                    <a:pt x="11211" y="7125"/>
                  </a:lnTo>
                  <a:lnTo>
                    <a:pt x="11211" y="7544"/>
                  </a:lnTo>
                  <a:lnTo>
                    <a:pt x="11107" y="7963"/>
                  </a:lnTo>
                  <a:lnTo>
                    <a:pt x="10897" y="8487"/>
                  </a:lnTo>
                  <a:lnTo>
                    <a:pt x="10687" y="8906"/>
                  </a:lnTo>
                  <a:lnTo>
                    <a:pt x="10373" y="9220"/>
                  </a:lnTo>
                  <a:lnTo>
                    <a:pt x="10059" y="9535"/>
                  </a:lnTo>
                  <a:lnTo>
                    <a:pt x="9640" y="9744"/>
                  </a:lnTo>
                  <a:lnTo>
                    <a:pt x="9325" y="9954"/>
                  </a:lnTo>
                  <a:lnTo>
                    <a:pt x="8487" y="10163"/>
                  </a:lnTo>
                  <a:lnTo>
                    <a:pt x="6916" y="10163"/>
                  </a:lnTo>
                  <a:lnTo>
                    <a:pt x="6287" y="9954"/>
                  </a:lnTo>
                  <a:lnTo>
                    <a:pt x="5553" y="9640"/>
                  </a:lnTo>
                  <a:lnTo>
                    <a:pt x="5030" y="9220"/>
                  </a:lnTo>
                  <a:lnTo>
                    <a:pt x="4506" y="8697"/>
                  </a:lnTo>
                  <a:lnTo>
                    <a:pt x="4191" y="8068"/>
                  </a:lnTo>
                  <a:lnTo>
                    <a:pt x="3982" y="7754"/>
                  </a:lnTo>
                  <a:lnTo>
                    <a:pt x="3668" y="7335"/>
                  </a:lnTo>
                  <a:lnTo>
                    <a:pt x="3353" y="7125"/>
                  </a:lnTo>
                  <a:lnTo>
                    <a:pt x="2934" y="6915"/>
                  </a:lnTo>
                  <a:lnTo>
                    <a:pt x="2620" y="6811"/>
                  </a:lnTo>
                  <a:lnTo>
                    <a:pt x="1677" y="6811"/>
                  </a:lnTo>
                  <a:lnTo>
                    <a:pt x="1258" y="7020"/>
                  </a:lnTo>
                  <a:lnTo>
                    <a:pt x="943" y="7230"/>
                  </a:lnTo>
                  <a:lnTo>
                    <a:pt x="629" y="7439"/>
                  </a:lnTo>
                  <a:lnTo>
                    <a:pt x="315" y="7858"/>
                  </a:lnTo>
                  <a:lnTo>
                    <a:pt x="105" y="8173"/>
                  </a:lnTo>
                  <a:lnTo>
                    <a:pt x="0" y="8592"/>
                  </a:lnTo>
                  <a:lnTo>
                    <a:pt x="0" y="9011"/>
                  </a:lnTo>
                  <a:lnTo>
                    <a:pt x="0" y="9430"/>
                  </a:lnTo>
                  <a:lnTo>
                    <a:pt x="210" y="9849"/>
                  </a:lnTo>
                  <a:lnTo>
                    <a:pt x="524" y="10583"/>
                  </a:lnTo>
                  <a:lnTo>
                    <a:pt x="943" y="11316"/>
                  </a:lnTo>
                  <a:lnTo>
                    <a:pt x="1467" y="11840"/>
                  </a:lnTo>
                  <a:lnTo>
                    <a:pt x="2096" y="12468"/>
                  </a:lnTo>
                  <a:lnTo>
                    <a:pt x="2620" y="12992"/>
                  </a:lnTo>
                  <a:lnTo>
                    <a:pt x="3353" y="13411"/>
                  </a:lnTo>
                  <a:lnTo>
                    <a:pt x="3982" y="13726"/>
                  </a:lnTo>
                  <a:lnTo>
                    <a:pt x="4715" y="14040"/>
                  </a:lnTo>
                  <a:lnTo>
                    <a:pt x="5449" y="14250"/>
                  </a:lnTo>
                  <a:lnTo>
                    <a:pt x="6182" y="14459"/>
                  </a:lnTo>
                  <a:lnTo>
                    <a:pt x="7020" y="14564"/>
                  </a:lnTo>
                  <a:lnTo>
                    <a:pt x="7754" y="14564"/>
                  </a:lnTo>
                  <a:lnTo>
                    <a:pt x="9221" y="14459"/>
                  </a:lnTo>
                  <a:lnTo>
                    <a:pt x="10583" y="14145"/>
                  </a:lnTo>
                  <a:lnTo>
                    <a:pt x="11735" y="13621"/>
                  </a:lnTo>
                  <a:lnTo>
                    <a:pt x="12678" y="12992"/>
                  </a:lnTo>
                  <a:lnTo>
                    <a:pt x="13412" y="12468"/>
                  </a:lnTo>
                  <a:lnTo>
                    <a:pt x="13935" y="11840"/>
                  </a:lnTo>
                  <a:lnTo>
                    <a:pt x="14459" y="11106"/>
                  </a:lnTo>
                  <a:lnTo>
                    <a:pt x="14878" y="10373"/>
                  </a:lnTo>
                  <a:lnTo>
                    <a:pt x="15193" y="9640"/>
                  </a:lnTo>
                  <a:lnTo>
                    <a:pt x="15402" y="8801"/>
                  </a:lnTo>
                  <a:lnTo>
                    <a:pt x="15612" y="7963"/>
                  </a:lnTo>
                  <a:lnTo>
                    <a:pt x="15612" y="7125"/>
                  </a:lnTo>
                  <a:lnTo>
                    <a:pt x="15612" y="5972"/>
                  </a:lnTo>
                  <a:lnTo>
                    <a:pt x="15402" y="5134"/>
                  </a:lnTo>
                  <a:lnTo>
                    <a:pt x="15088" y="4401"/>
                  </a:lnTo>
                  <a:lnTo>
                    <a:pt x="14774" y="3667"/>
                  </a:lnTo>
                  <a:lnTo>
                    <a:pt x="14459" y="3039"/>
                  </a:lnTo>
                  <a:lnTo>
                    <a:pt x="13726" y="1886"/>
                  </a:lnTo>
                  <a:lnTo>
                    <a:pt x="12888" y="838"/>
                  </a:lnTo>
                  <a:lnTo>
                    <a:pt x="12573" y="524"/>
                  </a:lnTo>
                  <a:lnTo>
                    <a:pt x="12259" y="210"/>
                  </a:lnTo>
                  <a:lnTo>
                    <a:pt x="11840" y="105"/>
                  </a:lnTo>
                  <a:lnTo>
                    <a:pt x="114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rot="-1195426">
              <a:off x="7689900" y="4063445"/>
              <a:ext cx="191496" cy="191539"/>
            </a:xfrm>
            <a:custGeom>
              <a:avLst/>
              <a:gdLst/>
              <a:ahLst/>
              <a:cxnLst/>
              <a:rect l="l" t="t" r="r" b="b"/>
              <a:pathLst>
                <a:path w="4401" h="4402" extrusionOk="0">
                  <a:moveTo>
                    <a:pt x="1782" y="1"/>
                  </a:moveTo>
                  <a:lnTo>
                    <a:pt x="1362" y="210"/>
                  </a:lnTo>
                  <a:lnTo>
                    <a:pt x="943" y="315"/>
                  </a:lnTo>
                  <a:lnTo>
                    <a:pt x="629" y="629"/>
                  </a:lnTo>
                  <a:lnTo>
                    <a:pt x="419" y="944"/>
                  </a:lnTo>
                  <a:lnTo>
                    <a:pt x="210" y="1363"/>
                  </a:lnTo>
                  <a:lnTo>
                    <a:pt x="0" y="1782"/>
                  </a:lnTo>
                  <a:lnTo>
                    <a:pt x="0" y="2201"/>
                  </a:lnTo>
                  <a:lnTo>
                    <a:pt x="0" y="2620"/>
                  </a:lnTo>
                  <a:lnTo>
                    <a:pt x="210" y="3039"/>
                  </a:lnTo>
                  <a:lnTo>
                    <a:pt x="419" y="3458"/>
                  </a:lnTo>
                  <a:lnTo>
                    <a:pt x="629" y="3773"/>
                  </a:lnTo>
                  <a:lnTo>
                    <a:pt x="943" y="3982"/>
                  </a:lnTo>
                  <a:lnTo>
                    <a:pt x="1362" y="4192"/>
                  </a:lnTo>
                  <a:lnTo>
                    <a:pt x="1782" y="4401"/>
                  </a:lnTo>
                  <a:lnTo>
                    <a:pt x="2620" y="4401"/>
                  </a:lnTo>
                  <a:lnTo>
                    <a:pt x="3039" y="4192"/>
                  </a:lnTo>
                  <a:lnTo>
                    <a:pt x="3458" y="3982"/>
                  </a:lnTo>
                  <a:lnTo>
                    <a:pt x="3772" y="3773"/>
                  </a:lnTo>
                  <a:lnTo>
                    <a:pt x="3982" y="3458"/>
                  </a:lnTo>
                  <a:lnTo>
                    <a:pt x="4191" y="3039"/>
                  </a:lnTo>
                  <a:lnTo>
                    <a:pt x="4401" y="2620"/>
                  </a:lnTo>
                  <a:lnTo>
                    <a:pt x="4401" y="2201"/>
                  </a:lnTo>
                  <a:lnTo>
                    <a:pt x="4401" y="1782"/>
                  </a:lnTo>
                  <a:lnTo>
                    <a:pt x="4191" y="1363"/>
                  </a:lnTo>
                  <a:lnTo>
                    <a:pt x="3982" y="944"/>
                  </a:lnTo>
                  <a:lnTo>
                    <a:pt x="3772" y="629"/>
                  </a:lnTo>
                  <a:lnTo>
                    <a:pt x="3458" y="315"/>
                  </a:lnTo>
                  <a:lnTo>
                    <a:pt x="3039" y="210"/>
                  </a:lnTo>
                  <a:lnTo>
                    <a:pt x="26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7956368" y="3659373"/>
              <a:ext cx="191488" cy="191488"/>
            </a:xfrm>
            <a:custGeom>
              <a:avLst/>
              <a:gdLst/>
              <a:ahLst/>
              <a:cxnLst/>
              <a:rect l="l" t="t" r="r" b="b"/>
              <a:pathLst>
                <a:path w="4401" h="4401" extrusionOk="0">
                  <a:moveTo>
                    <a:pt x="1781" y="0"/>
                  </a:moveTo>
                  <a:lnTo>
                    <a:pt x="1362" y="210"/>
                  </a:lnTo>
                  <a:lnTo>
                    <a:pt x="943" y="315"/>
                  </a:lnTo>
                  <a:lnTo>
                    <a:pt x="629" y="629"/>
                  </a:lnTo>
                  <a:lnTo>
                    <a:pt x="314" y="943"/>
                  </a:lnTo>
                  <a:lnTo>
                    <a:pt x="105" y="1362"/>
                  </a:lnTo>
                  <a:lnTo>
                    <a:pt x="0" y="1781"/>
                  </a:lnTo>
                  <a:lnTo>
                    <a:pt x="0" y="2201"/>
                  </a:lnTo>
                  <a:lnTo>
                    <a:pt x="0" y="2620"/>
                  </a:lnTo>
                  <a:lnTo>
                    <a:pt x="105" y="3039"/>
                  </a:lnTo>
                  <a:lnTo>
                    <a:pt x="314" y="3458"/>
                  </a:lnTo>
                  <a:lnTo>
                    <a:pt x="629" y="3772"/>
                  </a:lnTo>
                  <a:lnTo>
                    <a:pt x="943" y="3982"/>
                  </a:lnTo>
                  <a:lnTo>
                    <a:pt x="1362" y="4191"/>
                  </a:lnTo>
                  <a:lnTo>
                    <a:pt x="1781" y="4401"/>
                  </a:lnTo>
                  <a:lnTo>
                    <a:pt x="2619" y="4401"/>
                  </a:lnTo>
                  <a:lnTo>
                    <a:pt x="3039" y="4191"/>
                  </a:lnTo>
                  <a:lnTo>
                    <a:pt x="3458" y="3982"/>
                  </a:lnTo>
                  <a:lnTo>
                    <a:pt x="3772" y="3772"/>
                  </a:lnTo>
                  <a:lnTo>
                    <a:pt x="3981" y="3458"/>
                  </a:lnTo>
                  <a:lnTo>
                    <a:pt x="4191" y="3039"/>
                  </a:lnTo>
                  <a:lnTo>
                    <a:pt x="4296" y="2620"/>
                  </a:lnTo>
                  <a:lnTo>
                    <a:pt x="4401" y="2201"/>
                  </a:lnTo>
                  <a:lnTo>
                    <a:pt x="4296" y="1781"/>
                  </a:lnTo>
                  <a:lnTo>
                    <a:pt x="4191" y="1362"/>
                  </a:lnTo>
                  <a:lnTo>
                    <a:pt x="3981" y="943"/>
                  </a:lnTo>
                  <a:lnTo>
                    <a:pt x="3772" y="629"/>
                  </a:lnTo>
                  <a:lnTo>
                    <a:pt x="3458" y="315"/>
                  </a:lnTo>
                  <a:lnTo>
                    <a:pt x="3039" y="210"/>
                  </a:lnTo>
                  <a:lnTo>
                    <a:pt x="2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 name="Google Shape;353;p37"/>
          <p:cNvSpPr/>
          <p:nvPr/>
        </p:nvSpPr>
        <p:spPr>
          <a:xfrm rot="9431011">
            <a:off x="7918072" y="374358"/>
            <a:ext cx="874205" cy="874205"/>
          </a:xfrm>
          <a:prstGeom prst="star24">
            <a:avLst>
              <a:gd name="adj" fmla="val 267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rot="2372907">
            <a:off x="1831692" y="3683094"/>
            <a:ext cx="513561" cy="513561"/>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
    <p:spTree>
      <p:nvGrpSpPr>
        <p:cNvPr id="1" name="Shape 355"/>
        <p:cNvGrpSpPr/>
        <p:nvPr/>
      </p:nvGrpSpPr>
      <p:grpSpPr>
        <a:xfrm>
          <a:off x="0" y="0"/>
          <a:ext cx="0" cy="0"/>
          <a:chOff x="0" y="0"/>
          <a:chExt cx="0" cy="0"/>
        </a:xfrm>
      </p:grpSpPr>
      <p:sp>
        <p:nvSpPr>
          <p:cNvPr id="356" name="Google Shape;356;p38"/>
          <p:cNvSpPr/>
          <p:nvPr/>
        </p:nvSpPr>
        <p:spPr>
          <a:xfrm rot="-446906">
            <a:off x="8377890" y="2989161"/>
            <a:ext cx="435071" cy="435071"/>
          </a:xfrm>
          <a:prstGeom prst="star4">
            <a:avLst>
              <a:gd name="adj" fmla="val 1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8"/>
          <p:cNvGrpSpPr/>
          <p:nvPr/>
        </p:nvGrpSpPr>
        <p:grpSpPr>
          <a:xfrm>
            <a:off x="7724356" y="3641582"/>
            <a:ext cx="1198972" cy="1243804"/>
            <a:chOff x="7724356" y="3641582"/>
            <a:chExt cx="1198972" cy="1243804"/>
          </a:xfrm>
        </p:grpSpPr>
        <p:sp>
          <p:nvSpPr>
            <p:cNvPr id="358" name="Google Shape;358;p38"/>
            <p:cNvSpPr/>
            <p:nvPr/>
          </p:nvSpPr>
          <p:spPr>
            <a:xfrm rot="-3230128">
              <a:off x="7888082" y="3912915"/>
              <a:ext cx="787513" cy="816068"/>
            </a:xfrm>
            <a:custGeom>
              <a:avLst/>
              <a:gdLst/>
              <a:ahLst/>
              <a:cxnLst/>
              <a:rect l="l" t="t" r="r" b="b"/>
              <a:pathLst>
                <a:path w="8697" h="9012" extrusionOk="0">
                  <a:moveTo>
                    <a:pt x="8697" y="0"/>
                  </a:moveTo>
                  <a:lnTo>
                    <a:pt x="1" y="3248"/>
                  </a:lnTo>
                  <a:lnTo>
                    <a:pt x="4087" y="9011"/>
                  </a:lnTo>
                  <a:lnTo>
                    <a:pt x="86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rot="-3230128">
              <a:off x="8153077" y="3706095"/>
              <a:ext cx="559870" cy="816068"/>
            </a:xfrm>
            <a:custGeom>
              <a:avLst/>
              <a:gdLst/>
              <a:ahLst/>
              <a:cxnLst/>
              <a:rect l="l" t="t" r="r" b="b"/>
              <a:pathLst>
                <a:path w="6183" h="9012" extrusionOk="0">
                  <a:moveTo>
                    <a:pt x="4611" y="0"/>
                  </a:moveTo>
                  <a:lnTo>
                    <a:pt x="1" y="9011"/>
                  </a:lnTo>
                  <a:lnTo>
                    <a:pt x="6183" y="8382"/>
                  </a:lnTo>
                  <a:lnTo>
                    <a:pt x="46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8"/>
          <p:cNvGrpSpPr/>
          <p:nvPr/>
        </p:nvGrpSpPr>
        <p:grpSpPr>
          <a:xfrm rot="6686190">
            <a:off x="209424" y="202615"/>
            <a:ext cx="1544588" cy="1318484"/>
            <a:chOff x="6914843" y="3659446"/>
            <a:chExt cx="1544460" cy="1318375"/>
          </a:xfrm>
        </p:grpSpPr>
        <p:sp>
          <p:nvSpPr>
            <p:cNvPr id="361" name="Google Shape;361;p38"/>
            <p:cNvSpPr/>
            <p:nvPr/>
          </p:nvSpPr>
          <p:spPr>
            <a:xfrm rot="10639312">
              <a:off x="6943239" y="3693519"/>
              <a:ext cx="1487668" cy="1250229"/>
            </a:xfrm>
            <a:custGeom>
              <a:avLst/>
              <a:gdLst/>
              <a:ahLst/>
              <a:cxnLst/>
              <a:rect l="l" t="t" r="r" b="b"/>
              <a:pathLst>
                <a:path w="29548" h="24832" extrusionOk="0">
                  <a:moveTo>
                    <a:pt x="2096" y="0"/>
                  </a:moveTo>
                  <a:lnTo>
                    <a:pt x="1048" y="210"/>
                  </a:lnTo>
                  <a:lnTo>
                    <a:pt x="839" y="315"/>
                  </a:lnTo>
                  <a:lnTo>
                    <a:pt x="524" y="419"/>
                  </a:lnTo>
                  <a:lnTo>
                    <a:pt x="210" y="943"/>
                  </a:lnTo>
                  <a:lnTo>
                    <a:pt x="1" y="1467"/>
                  </a:lnTo>
                  <a:lnTo>
                    <a:pt x="1" y="1781"/>
                  </a:lnTo>
                  <a:lnTo>
                    <a:pt x="1" y="2096"/>
                  </a:lnTo>
                  <a:lnTo>
                    <a:pt x="105" y="2410"/>
                  </a:lnTo>
                  <a:lnTo>
                    <a:pt x="315" y="2620"/>
                  </a:lnTo>
                  <a:lnTo>
                    <a:pt x="734" y="3039"/>
                  </a:lnTo>
                  <a:lnTo>
                    <a:pt x="1363" y="3248"/>
                  </a:lnTo>
                  <a:lnTo>
                    <a:pt x="1677" y="3248"/>
                  </a:lnTo>
                  <a:lnTo>
                    <a:pt x="1887" y="3143"/>
                  </a:lnTo>
                  <a:lnTo>
                    <a:pt x="2410" y="3039"/>
                  </a:lnTo>
                  <a:lnTo>
                    <a:pt x="3039" y="3039"/>
                  </a:lnTo>
                  <a:lnTo>
                    <a:pt x="3982" y="3248"/>
                  </a:lnTo>
                  <a:lnTo>
                    <a:pt x="4820" y="3563"/>
                  </a:lnTo>
                  <a:lnTo>
                    <a:pt x="5554" y="4191"/>
                  </a:lnTo>
                  <a:lnTo>
                    <a:pt x="5868" y="4506"/>
                  </a:lnTo>
                  <a:lnTo>
                    <a:pt x="6182" y="4925"/>
                  </a:lnTo>
                  <a:lnTo>
                    <a:pt x="6497" y="5553"/>
                  </a:lnTo>
                  <a:lnTo>
                    <a:pt x="6706" y="6287"/>
                  </a:lnTo>
                  <a:lnTo>
                    <a:pt x="7440" y="8068"/>
                  </a:lnTo>
                  <a:lnTo>
                    <a:pt x="7649" y="8801"/>
                  </a:lnTo>
                  <a:lnTo>
                    <a:pt x="8068" y="9430"/>
                  </a:lnTo>
                  <a:lnTo>
                    <a:pt x="8802" y="10268"/>
                  </a:lnTo>
                  <a:lnTo>
                    <a:pt x="9221" y="10583"/>
                  </a:lnTo>
                  <a:lnTo>
                    <a:pt x="9640" y="10897"/>
                  </a:lnTo>
                  <a:lnTo>
                    <a:pt x="10373" y="11211"/>
                  </a:lnTo>
                  <a:lnTo>
                    <a:pt x="11107" y="11421"/>
                  </a:lnTo>
                  <a:lnTo>
                    <a:pt x="12364" y="11630"/>
                  </a:lnTo>
                  <a:lnTo>
                    <a:pt x="13831" y="11630"/>
                  </a:lnTo>
                  <a:lnTo>
                    <a:pt x="14564" y="11735"/>
                  </a:lnTo>
                  <a:lnTo>
                    <a:pt x="15088" y="11840"/>
                  </a:lnTo>
                  <a:lnTo>
                    <a:pt x="15298" y="12049"/>
                  </a:lnTo>
                  <a:lnTo>
                    <a:pt x="15612" y="12259"/>
                  </a:lnTo>
                  <a:lnTo>
                    <a:pt x="16031" y="13097"/>
                  </a:lnTo>
                  <a:lnTo>
                    <a:pt x="16450" y="14145"/>
                  </a:lnTo>
                  <a:lnTo>
                    <a:pt x="16974" y="15507"/>
                  </a:lnTo>
                  <a:lnTo>
                    <a:pt x="17498" y="16450"/>
                  </a:lnTo>
                  <a:lnTo>
                    <a:pt x="18127" y="17288"/>
                  </a:lnTo>
                  <a:lnTo>
                    <a:pt x="18651" y="17812"/>
                  </a:lnTo>
                  <a:lnTo>
                    <a:pt x="19174" y="18231"/>
                  </a:lnTo>
                  <a:lnTo>
                    <a:pt x="19698" y="18545"/>
                  </a:lnTo>
                  <a:lnTo>
                    <a:pt x="20222" y="18755"/>
                  </a:lnTo>
                  <a:lnTo>
                    <a:pt x="21270" y="19069"/>
                  </a:lnTo>
                  <a:lnTo>
                    <a:pt x="23051" y="19279"/>
                  </a:lnTo>
                  <a:lnTo>
                    <a:pt x="23889" y="19488"/>
                  </a:lnTo>
                  <a:lnTo>
                    <a:pt x="24308" y="19698"/>
                  </a:lnTo>
                  <a:lnTo>
                    <a:pt x="24832" y="20012"/>
                  </a:lnTo>
                  <a:lnTo>
                    <a:pt x="25147" y="20431"/>
                  </a:lnTo>
                  <a:lnTo>
                    <a:pt x="25566" y="20955"/>
                  </a:lnTo>
                  <a:lnTo>
                    <a:pt x="25880" y="21584"/>
                  </a:lnTo>
                  <a:lnTo>
                    <a:pt x="26090" y="22213"/>
                  </a:lnTo>
                  <a:lnTo>
                    <a:pt x="26299" y="22841"/>
                  </a:lnTo>
                  <a:lnTo>
                    <a:pt x="26509" y="23575"/>
                  </a:lnTo>
                  <a:lnTo>
                    <a:pt x="26613" y="23889"/>
                  </a:lnTo>
                  <a:lnTo>
                    <a:pt x="26718" y="24098"/>
                  </a:lnTo>
                  <a:lnTo>
                    <a:pt x="27137" y="24518"/>
                  </a:lnTo>
                  <a:lnTo>
                    <a:pt x="27661" y="24832"/>
                  </a:lnTo>
                  <a:lnTo>
                    <a:pt x="28290" y="24832"/>
                  </a:lnTo>
                  <a:lnTo>
                    <a:pt x="28604" y="24727"/>
                  </a:lnTo>
                  <a:lnTo>
                    <a:pt x="28814" y="24622"/>
                  </a:lnTo>
                  <a:lnTo>
                    <a:pt x="29233" y="24203"/>
                  </a:lnTo>
                  <a:lnTo>
                    <a:pt x="29547" y="23679"/>
                  </a:lnTo>
                  <a:lnTo>
                    <a:pt x="29547" y="23365"/>
                  </a:lnTo>
                  <a:lnTo>
                    <a:pt x="29547" y="23051"/>
                  </a:lnTo>
                  <a:lnTo>
                    <a:pt x="29233" y="21584"/>
                  </a:lnTo>
                  <a:lnTo>
                    <a:pt x="28604" y="20222"/>
                  </a:lnTo>
                  <a:lnTo>
                    <a:pt x="28290" y="19593"/>
                  </a:lnTo>
                  <a:lnTo>
                    <a:pt x="27871" y="18860"/>
                  </a:lnTo>
                  <a:lnTo>
                    <a:pt x="27347" y="18336"/>
                  </a:lnTo>
                  <a:lnTo>
                    <a:pt x="26823" y="17707"/>
                  </a:lnTo>
                  <a:lnTo>
                    <a:pt x="25985" y="17079"/>
                  </a:lnTo>
                  <a:lnTo>
                    <a:pt x="24937" y="16555"/>
                  </a:lnTo>
                  <a:lnTo>
                    <a:pt x="23889" y="16345"/>
                  </a:lnTo>
                  <a:lnTo>
                    <a:pt x="22946" y="16136"/>
                  </a:lnTo>
                  <a:lnTo>
                    <a:pt x="22108" y="16031"/>
                  </a:lnTo>
                  <a:lnTo>
                    <a:pt x="21479" y="15926"/>
                  </a:lnTo>
                  <a:lnTo>
                    <a:pt x="20851" y="15612"/>
                  </a:lnTo>
                  <a:lnTo>
                    <a:pt x="20641" y="15507"/>
                  </a:lnTo>
                  <a:lnTo>
                    <a:pt x="20327" y="15193"/>
                  </a:lnTo>
                  <a:lnTo>
                    <a:pt x="19908" y="14354"/>
                  </a:lnTo>
                  <a:lnTo>
                    <a:pt x="19384" y="13202"/>
                  </a:lnTo>
                  <a:lnTo>
                    <a:pt x="18860" y="11840"/>
                  </a:lnTo>
                  <a:lnTo>
                    <a:pt x="18336" y="10897"/>
                  </a:lnTo>
                  <a:lnTo>
                    <a:pt x="17708" y="10059"/>
                  </a:lnTo>
                  <a:lnTo>
                    <a:pt x="17184" y="9535"/>
                  </a:lnTo>
                  <a:lnTo>
                    <a:pt x="16555" y="9220"/>
                  </a:lnTo>
                  <a:lnTo>
                    <a:pt x="15926" y="8906"/>
                  </a:lnTo>
                  <a:lnTo>
                    <a:pt x="15193" y="8697"/>
                  </a:lnTo>
                  <a:lnTo>
                    <a:pt x="13936" y="8592"/>
                  </a:lnTo>
                  <a:lnTo>
                    <a:pt x="12469" y="8487"/>
                  </a:lnTo>
                  <a:lnTo>
                    <a:pt x="11735" y="8382"/>
                  </a:lnTo>
                  <a:lnTo>
                    <a:pt x="11212" y="8277"/>
                  </a:lnTo>
                  <a:lnTo>
                    <a:pt x="10792" y="7858"/>
                  </a:lnTo>
                  <a:lnTo>
                    <a:pt x="10373" y="7230"/>
                  </a:lnTo>
                  <a:lnTo>
                    <a:pt x="9954" y="6287"/>
                  </a:lnTo>
                  <a:lnTo>
                    <a:pt x="9640" y="5134"/>
                  </a:lnTo>
                  <a:lnTo>
                    <a:pt x="9221" y="4191"/>
                  </a:lnTo>
                  <a:lnTo>
                    <a:pt x="8802" y="3353"/>
                  </a:lnTo>
                  <a:lnTo>
                    <a:pt x="8383" y="2620"/>
                  </a:lnTo>
                  <a:lnTo>
                    <a:pt x="7754" y="1991"/>
                  </a:lnTo>
                  <a:lnTo>
                    <a:pt x="7125" y="1362"/>
                  </a:lnTo>
                  <a:lnTo>
                    <a:pt x="6392" y="943"/>
                  </a:lnTo>
                  <a:lnTo>
                    <a:pt x="5658" y="524"/>
                  </a:lnTo>
                  <a:lnTo>
                    <a:pt x="4820" y="210"/>
                  </a:lnTo>
                  <a:lnTo>
                    <a:pt x="39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rot="10639312">
              <a:off x="6918471" y="3725192"/>
              <a:ext cx="158343" cy="158293"/>
            </a:xfrm>
            <a:custGeom>
              <a:avLst/>
              <a:gdLst/>
              <a:ahLst/>
              <a:cxnLst/>
              <a:rect l="l" t="t" r="r" b="b"/>
              <a:pathLst>
                <a:path w="3145" h="3144" extrusionOk="0">
                  <a:moveTo>
                    <a:pt x="1677" y="1"/>
                  </a:moveTo>
                  <a:lnTo>
                    <a:pt x="1363" y="105"/>
                  </a:lnTo>
                  <a:lnTo>
                    <a:pt x="1049" y="105"/>
                  </a:lnTo>
                  <a:lnTo>
                    <a:pt x="525" y="420"/>
                  </a:lnTo>
                  <a:lnTo>
                    <a:pt x="210" y="944"/>
                  </a:lnTo>
                  <a:lnTo>
                    <a:pt x="106" y="1258"/>
                  </a:lnTo>
                  <a:lnTo>
                    <a:pt x="1" y="1572"/>
                  </a:lnTo>
                  <a:lnTo>
                    <a:pt x="1" y="1887"/>
                  </a:lnTo>
                  <a:lnTo>
                    <a:pt x="106" y="2096"/>
                  </a:lnTo>
                  <a:lnTo>
                    <a:pt x="420" y="2620"/>
                  </a:lnTo>
                  <a:lnTo>
                    <a:pt x="944" y="3039"/>
                  </a:lnTo>
                  <a:lnTo>
                    <a:pt x="1153" y="3144"/>
                  </a:lnTo>
                  <a:lnTo>
                    <a:pt x="1782" y="3144"/>
                  </a:lnTo>
                  <a:lnTo>
                    <a:pt x="2096" y="3039"/>
                  </a:lnTo>
                  <a:lnTo>
                    <a:pt x="2620" y="2725"/>
                  </a:lnTo>
                  <a:lnTo>
                    <a:pt x="3039" y="2306"/>
                  </a:lnTo>
                  <a:lnTo>
                    <a:pt x="3144" y="1991"/>
                  </a:lnTo>
                  <a:lnTo>
                    <a:pt x="3144" y="1677"/>
                  </a:lnTo>
                  <a:lnTo>
                    <a:pt x="3144" y="1363"/>
                  </a:lnTo>
                  <a:lnTo>
                    <a:pt x="3039" y="1048"/>
                  </a:lnTo>
                  <a:lnTo>
                    <a:pt x="2725" y="525"/>
                  </a:lnTo>
                  <a:lnTo>
                    <a:pt x="2306" y="210"/>
                  </a:lnTo>
                  <a:lnTo>
                    <a:pt x="1992" y="105"/>
                  </a:lnTo>
                  <a:lnTo>
                    <a:pt x="16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760100" y="2445188"/>
            <a:ext cx="5637600" cy="841800"/>
          </a:xfrm>
          <a:prstGeom prst="rect">
            <a:avLst/>
          </a:prstGeom>
          <a:effectLst>
            <a:outerShdw dist="66675" dir="540000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3932250" y="1394737"/>
            <a:ext cx="1293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2169000" y="3326413"/>
            <a:ext cx="4819800" cy="43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txBox="1">
            <a:spLocks noGrp="1"/>
          </p:cNvSpPr>
          <p:nvPr>
            <p:ph type="subTitle" idx="3"/>
          </p:nvPr>
        </p:nvSpPr>
        <p:spPr>
          <a:xfrm>
            <a:off x="-98775" y="64000"/>
            <a:ext cx="9378900" cy="21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900" b="1">
                <a:solidFill>
                  <a:schemeClr val="accent3"/>
                </a:solidFill>
                <a:latin typeface="Krona One"/>
                <a:ea typeface="Krona One"/>
                <a:cs typeface="Krona One"/>
                <a:sym typeface="Krona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 name="Google Shape;19;p3"/>
          <p:cNvSpPr txBox="1">
            <a:spLocks noGrp="1"/>
          </p:cNvSpPr>
          <p:nvPr>
            <p:ph type="subTitle" idx="4"/>
          </p:nvPr>
        </p:nvSpPr>
        <p:spPr>
          <a:xfrm rot="10800000">
            <a:off x="-143344" y="4873750"/>
            <a:ext cx="9422400" cy="21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900" b="1">
                <a:solidFill>
                  <a:schemeClr val="accent3"/>
                </a:solidFill>
                <a:latin typeface="Krona One"/>
                <a:ea typeface="Krona One"/>
                <a:cs typeface="Krona One"/>
                <a:sym typeface="Krona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7"/>
          <p:cNvSpPr txBox="1">
            <a:spLocks noGrp="1"/>
          </p:cNvSpPr>
          <p:nvPr>
            <p:ph type="body" idx="1"/>
          </p:nvPr>
        </p:nvSpPr>
        <p:spPr>
          <a:xfrm>
            <a:off x="3501788" y="1764900"/>
            <a:ext cx="4689600" cy="22473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7" name="Google Shape;47;p7"/>
          <p:cNvSpPr txBox="1">
            <a:spLocks noGrp="1"/>
          </p:cNvSpPr>
          <p:nvPr>
            <p:ph type="title"/>
          </p:nvPr>
        </p:nvSpPr>
        <p:spPr>
          <a:xfrm>
            <a:off x="3501788" y="1131300"/>
            <a:ext cx="4689600" cy="633600"/>
          </a:xfrm>
          <a:prstGeom prst="rect">
            <a:avLst/>
          </a:prstGeom>
          <a:effectLst>
            <a:outerShdw dist="38100" algn="bl" rotWithShape="0">
              <a:schemeClr val="lt2"/>
            </a:outerShdw>
          </a:effectLst>
        </p:spPr>
        <p:txBody>
          <a:bodyPr spcFirstLastPara="1" wrap="square" lIns="91425" tIns="91425" rIns="91425" bIns="91425" anchor="ctr" anchorCtr="0">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8" name="Google Shape;48;p7"/>
          <p:cNvGrpSpPr/>
          <p:nvPr/>
        </p:nvGrpSpPr>
        <p:grpSpPr>
          <a:xfrm>
            <a:off x="220175" y="325901"/>
            <a:ext cx="990110" cy="827240"/>
            <a:chOff x="220175" y="325901"/>
            <a:chExt cx="990110" cy="827240"/>
          </a:xfrm>
        </p:grpSpPr>
        <p:grpSp>
          <p:nvGrpSpPr>
            <p:cNvPr id="49" name="Google Shape;49;p7"/>
            <p:cNvGrpSpPr/>
            <p:nvPr/>
          </p:nvGrpSpPr>
          <p:grpSpPr>
            <a:xfrm rot="-3230016">
              <a:off x="502289" y="468119"/>
              <a:ext cx="618473" cy="542804"/>
              <a:chOff x="716525" y="3378891"/>
              <a:chExt cx="475793" cy="417548"/>
            </a:xfrm>
          </p:grpSpPr>
          <p:sp>
            <p:nvSpPr>
              <p:cNvPr id="50" name="Google Shape;50;p7"/>
              <p:cNvSpPr/>
              <p:nvPr/>
            </p:nvSpPr>
            <p:spPr>
              <a:xfrm>
                <a:off x="716525" y="3378891"/>
                <a:ext cx="402954" cy="417548"/>
              </a:xfrm>
              <a:custGeom>
                <a:avLst/>
                <a:gdLst/>
                <a:ahLst/>
                <a:cxnLst/>
                <a:rect l="l" t="t" r="r" b="b"/>
                <a:pathLst>
                  <a:path w="8697" h="9012" extrusionOk="0">
                    <a:moveTo>
                      <a:pt x="8697" y="0"/>
                    </a:moveTo>
                    <a:lnTo>
                      <a:pt x="1" y="3248"/>
                    </a:lnTo>
                    <a:lnTo>
                      <a:pt x="4087" y="9011"/>
                    </a:lnTo>
                    <a:lnTo>
                      <a:pt x="86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905844" y="3378891"/>
                <a:ext cx="286474" cy="417548"/>
              </a:xfrm>
              <a:custGeom>
                <a:avLst/>
                <a:gdLst/>
                <a:ahLst/>
                <a:cxnLst/>
                <a:rect l="l" t="t" r="r" b="b"/>
                <a:pathLst>
                  <a:path w="6183" h="9012" extrusionOk="0">
                    <a:moveTo>
                      <a:pt x="4611" y="0"/>
                    </a:moveTo>
                    <a:lnTo>
                      <a:pt x="1" y="9011"/>
                    </a:lnTo>
                    <a:lnTo>
                      <a:pt x="6183" y="8382"/>
                    </a:lnTo>
                    <a:lnTo>
                      <a:pt x="46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p:nvPr/>
          </p:nvSpPr>
          <p:spPr>
            <a:xfrm>
              <a:off x="220175" y="445675"/>
              <a:ext cx="192600" cy="192600"/>
            </a:xfrm>
            <a:prstGeom prst="star4">
              <a:avLst>
                <a:gd name="adj" fmla="val 125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7"/>
          <p:cNvSpPr/>
          <p:nvPr/>
        </p:nvSpPr>
        <p:spPr>
          <a:xfrm rot="-1329172" flipH="1">
            <a:off x="842978" y="4372012"/>
            <a:ext cx="481331" cy="481331"/>
          </a:xfrm>
          <a:prstGeom prst="star4">
            <a:avLst>
              <a:gd name="adj" fmla="val 1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7"/>
          <p:cNvGrpSpPr/>
          <p:nvPr/>
        </p:nvGrpSpPr>
        <p:grpSpPr>
          <a:xfrm>
            <a:off x="7720136" y="3529479"/>
            <a:ext cx="1255372" cy="1470152"/>
            <a:chOff x="7720136" y="3529479"/>
            <a:chExt cx="1255372" cy="1470152"/>
          </a:xfrm>
        </p:grpSpPr>
        <p:sp>
          <p:nvSpPr>
            <p:cNvPr id="55" name="Google Shape;55;p7"/>
            <p:cNvSpPr/>
            <p:nvPr/>
          </p:nvSpPr>
          <p:spPr>
            <a:xfrm rot="5247693">
              <a:off x="7623961" y="3668803"/>
              <a:ext cx="1447721" cy="1191492"/>
            </a:xfrm>
            <a:custGeom>
              <a:avLst/>
              <a:gdLst/>
              <a:ahLst/>
              <a:cxnLst/>
              <a:rect l="l" t="t" r="r" b="b"/>
              <a:pathLst>
                <a:path w="29548" h="24832" extrusionOk="0">
                  <a:moveTo>
                    <a:pt x="2096" y="0"/>
                  </a:moveTo>
                  <a:lnTo>
                    <a:pt x="1048" y="210"/>
                  </a:lnTo>
                  <a:lnTo>
                    <a:pt x="839" y="315"/>
                  </a:lnTo>
                  <a:lnTo>
                    <a:pt x="524" y="419"/>
                  </a:lnTo>
                  <a:lnTo>
                    <a:pt x="210" y="943"/>
                  </a:lnTo>
                  <a:lnTo>
                    <a:pt x="1" y="1467"/>
                  </a:lnTo>
                  <a:lnTo>
                    <a:pt x="1" y="1781"/>
                  </a:lnTo>
                  <a:lnTo>
                    <a:pt x="1" y="2096"/>
                  </a:lnTo>
                  <a:lnTo>
                    <a:pt x="105" y="2410"/>
                  </a:lnTo>
                  <a:lnTo>
                    <a:pt x="315" y="2620"/>
                  </a:lnTo>
                  <a:lnTo>
                    <a:pt x="734" y="3039"/>
                  </a:lnTo>
                  <a:lnTo>
                    <a:pt x="1363" y="3248"/>
                  </a:lnTo>
                  <a:lnTo>
                    <a:pt x="1677" y="3248"/>
                  </a:lnTo>
                  <a:lnTo>
                    <a:pt x="1887" y="3143"/>
                  </a:lnTo>
                  <a:lnTo>
                    <a:pt x="2410" y="3039"/>
                  </a:lnTo>
                  <a:lnTo>
                    <a:pt x="3039" y="3039"/>
                  </a:lnTo>
                  <a:lnTo>
                    <a:pt x="3982" y="3248"/>
                  </a:lnTo>
                  <a:lnTo>
                    <a:pt x="4820" y="3563"/>
                  </a:lnTo>
                  <a:lnTo>
                    <a:pt x="5554" y="4191"/>
                  </a:lnTo>
                  <a:lnTo>
                    <a:pt x="5868" y="4506"/>
                  </a:lnTo>
                  <a:lnTo>
                    <a:pt x="6182" y="4925"/>
                  </a:lnTo>
                  <a:lnTo>
                    <a:pt x="6497" y="5553"/>
                  </a:lnTo>
                  <a:lnTo>
                    <a:pt x="6706" y="6287"/>
                  </a:lnTo>
                  <a:lnTo>
                    <a:pt x="7440" y="8068"/>
                  </a:lnTo>
                  <a:lnTo>
                    <a:pt x="7649" y="8801"/>
                  </a:lnTo>
                  <a:lnTo>
                    <a:pt x="8068" y="9430"/>
                  </a:lnTo>
                  <a:lnTo>
                    <a:pt x="8802" y="10268"/>
                  </a:lnTo>
                  <a:lnTo>
                    <a:pt x="9221" y="10583"/>
                  </a:lnTo>
                  <a:lnTo>
                    <a:pt x="9640" y="10897"/>
                  </a:lnTo>
                  <a:lnTo>
                    <a:pt x="10373" y="11211"/>
                  </a:lnTo>
                  <a:lnTo>
                    <a:pt x="11107" y="11421"/>
                  </a:lnTo>
                  <a:lnTo>
                    <a:pt x="12364" y="11630"/>
                  </a:lnTo>
                  <a:lnTo>
                    <a:pt x="13831" y="11630"/>
                  </a:lnTo>
                  <a:lnTo>
                    <a:pt x="14564" y="11735"/>
                  </a:lnTo>
                  <a:lnTo>
                    <a:pt x="15088" y="11840"/>
                  </a:lnTo>
                  <a:lnTo>
                    <a:pt x="15298" y="12049"/>
                  </a:lnTo>
                  <a:lnTo>
                    <a:pt x="15612" y="12259"/>
                  </a:lnTo>
                  <a:lnTo>
                    <a:pt x="16031" y="13097"/>
                  </a:lnTo>
                  <a:lnTo>
                    <a:pt x="16450" y="14145"/>
                  </a:lnTo>
                  <a:lnTo>
                    <a:pt x="16974" y="15507"/>
                  </a:lnTo>
                  <a:lnTo>
                    <a:pt x="17498" y="16450"/>
                  </a:lnTo>
                  <a:lnTo>
                    <a:pt x="18127" y="17288"/>
                  </a:lnTo>
                  <a:lnTo>
                    <a:pt x="18651" y="17812"/>
                  </a:lnTo>
                  <a:lnTo>
                    <a:pt x="19174" y="18231"/>
                  </a:lnTo>
                  <a:lnTo>
                    <a:pt x="19698" y="18545"/>
                  </a:lnTo>
                  <a:lnTo>
                    <a:pt x="20222" y="18755"/>
                  </a:lnTo>
                  <a:lnTo>
                    <a:pt x="21270" y="19069"/>
                  </a:lnTo>
                  <a:lnTo>
                    <a:pt x="23051" y="19279"/>
                  </a:lnTo>
                  <a:lnTo>
                    <a:pt x="23889" y="19488"/>
                  </a:lnTo>
                  <a:lnTo>
                    <a:pt x="24308" y="19698"/>
                  </a:lnTo>
                  <a:lnTo>
                    <a:pt x="24832" y="20012"/>
                  </a:lnTo>
                  <a:lnTo>
                    <a:pt x="25147" y="20431"/>
                  </a:lnTo>
                  <a:lnTo>
                    <a:pt x="25566" y="20955"/>
                  </a:lnTo>
                  <a:lnTo>
                    <a:pt x="25880" y="21584"/>
                  </a:lnTo>
                  <a:lnTo>
                    <a:pt x="26090" y="22213"/>
                  </a:lnTo>
                  <a:lnTo>
                    <a:pt x="26299" y="22841"/>
                  </a:lnTo>
                  <a:lnTo>
                    <a:pt x="26509" y="23575"/>
                  </a:lnTo>
                  <a:lnTo>
                    <a:pt x="26613" y="23889"/>
                  </a:lnTo>
                  <a:lnTo>
                    <a:pt x="26718" y="24098"/>
                  </a:lnTo>
                  <a:lnTo>
                    <a:pt x="27137" y="24518"/>
                  </a:lnTo>
                  <a:lnTo>
                    <a:pt x="27661" y="24832"/>
                  </a:lnTo>
                  <a:lnTo>
                    <a:pt x="28290" y="24832"/>
                  </a:lnTo>
                  <a:lnTo>
                    <a:pt x="28604" y="24727"/>
                  </a:lnTo>
                  <a:lnTo>
                    <a:pt x="28814" y="24622"/>
                  </a:lnTo>
                  <a:lnTo>
                    <a:pt x="29233" y="24203"/>
                  </a:lnTo>
                  <a:lnTo>
                    <a:pt x="29547" y="23679"/>
                  </a:lnTo>
                  <a:lnTo>
                    <a:pt x="29547" y="23365"/>
                  </a:lnTo>
                  <a:lnTo>
                    <a:pt x="29547" y="23051"/>
                  </a:lnTo>
                  <a:lnTo>
                    <a:pt x="29233" y="21584"/>
                  </a:lnTo>
                  <a:lnTo>
                    <a:pt x="28604" y="20222"/>
                  </a:lnTo>
                  <a:lnTo>
                    <a:pt x="28290" y="19593"/>
                  </a:lnTo>
                  <a:lnTo>
                    <a:pt x="27871" y="18860"/>
                  </a:lnTo>
                  <a:lnTo>
                    <a:pt x="27347" y="18336"/>
                  </a:lnTo>
                  <a:lnTo>
                    <a:pt x="26823" y="17707"/>
                  </a:lnTo>
                  <a:lnTo>
                    <a:pt x="25985" y="17079"/>
                  </a:lnTo>
                  <a:lnTo>
                    <a:pt x="24937" y="16555"/>
                  </a:lnTo>
                  <a:lnTo>
                    <a:pt x="23889" y="16345"/>
                  </a:lnTo>
                  <a:lnTo>
                    <a:pt x="22946" y="16136"/>
                  </a:lnTo>
                  <a:lnTo>
                    <a:pt x="22108" y="16031"/>
                  </a:lnTo>
                  <a:lnTo>
                    <a:pt x="21479" y="15926"/>
                  </a:lnTo>
                  <a:lnTo>
                    <a:pt x="20851" y="15612"/>
                  </a:lnTo>
                  <a:lnTo>
                    <a:pt x="20641" y="15507"/>
                  </a:lnTo>
                  <a:lnTo>
                    <a:pt x="20327" y="15193"/>
                  </a:lnTo>
                  <a:lnTo>
                    <a:pt x="19908" y="14354"/>
                  </a:lnTo>
                  <a:lnTo>
                    <a:pt x="19384" y="13202"/>
                  </a:lnTo>
                  <a:lnTo>
                    <a:pt x="18860" y="11840"/>
                  </a:lnTo>
                  <a:lnTo>
                    <a:pt x="18336" y="10897"/>
                  </a:lnTo>
                  <a:lnTo>
                    <a:pt x="17708" y="10059"/>
                  </a:lnTo>
                  <a:lnTo>
                    <a:pt x="17184" y="9535"/>
                  </a:lnTo>
                  <a:lnTo>
                    <a:pt x="16555" y="9220"/>
                  </a:lnTo>
                  <a:lnTo>
                    <a:pt x="15926" y="8906"/>
                  </a:lnTo>
                  <a:lnTo>
                    <a:pt x="15193" y="8697"/>
                  </a:lnTo>
                  <a:lnTo>
                    <a:pt x="13936" y="8592"/>
                  </a:lnTo>
                  <a:lnTo>
                    <a:pt x="12469" y="8487"/>
                  </a:lnTo>
                  <a:lnTo>
                    <a:pt x="11735" y="8382"/>
                  </a:lnTo>
                  <a:lnTo>
                    <a:pt x="11212" y="8277"/>
                  </a:lnTo>
                  <a:lnTo>
                    <a:pt x="10792" y="7858"/>
                  </a:lnTo>
                  <a:lnTo>
                    <a:pt x="10373" y="7230"/>
                  </a:lnTo>
                  <a:lnTo>
                    <a:pt x="9954" y="6287"/>
                  </a:lnTo>
                  <a:lnTo>
                    <a:pt x="9640" y="5134"/>
                  </a:lnTo>
                  <a:lnTo>
                    <a:pt x="9221" y="4191"/>
                  </a:lnTo>
                  <a:lnTo>
                    <a:pt x="8802" y="3353"/>
                  </a:lnTo>
                  <a:lnTo>
                    <a:pt x="8383" y="2620"/>
                  </a:lnTo>
                  <a:lnTo>
                    <a:pt x="7754" y="1991"/>
                  </a:lnTo>
                  <a:lnTo>
                    <a:pt x="7125" y="1362"/>
                  </a:lnTo>
                  <a:lnTo>
                    <a:pt x="6392" y="943"/>
                  </a:lnTo>
                  <a:lnTo>
                    <a:pt x="5658" y="524"/>
                  </a:lnTo>
                  <a:lnTo>
                    <a:pt x="4820" y="210"/>
                  </a:lnTo>
                  <a:lnTo>
                    <a:pt x="39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rot="5247693">
              <a:off x="7779309" y="4845724"/>
              <a:ext cx="154091" cy="150856"/>
            </a:xfrm>
            <a:custGeom>
              <a:avLst/>
              <a:gdLst/>
              <a:ahLst/>
              <a:cxnLst/>
              <a:rect l="l" t="t" r="r" b="b"/>
              <a:pathLst>
                <a:path w="3145" h="3144" extrusionOk="0">
                  <a:moveTo>
                    <a:pt x="1677" y="1"/>
                  </a:moveTo>
                  <a:lnTo>
                    <a:pt x="1363" y="105"/>
                  </a:lnTo>
                  <a:lnTo>
                    <a:pt x="1049" y="105"/>
                  </a:lnTo>
                  <a:lnTo>
                    <a:pt x="525" y="420"/>
                  </a:lnTo>
                  <a:lnTo>
                    <a:pt x="210" y="944"/>
                  </a:lnTo>
                  <a:lnTo>
                    <a:pt x="106" y="1258"/>
                  </a:lnTo>
                  <a:lnTo>
                    <a:pt x="1" y="1572"/>
                  </a:lnTo>
                  <a:lnTo>
                    <a:pt x="1" y="1887"/>
                  </a:lnTo>
                  <a:lnTo>
                    <a:pt x="106" y="2096"/>
                  </a:lnTo>
                  <a:lnTo>
                    <a:pt x="420" y="2620"/>
                  </a:lnTo>
                  <a:lnTo>
                    <a:pt x="944" y="3039"/>
                  </a:lnTo>
                  <a:lnTo>
                    <a:pt x="1153" y="3144"/>
                  </a:lnTo>
                  <a:lnTo>
                    <a:pt x="1782" y="3144"/>
                  </a:lnTo>
                  <a:lnTo>
                    <a:pt x="2096" y="3039"/>
                  </a:lnTo>
                  <a:lnTo>
                    <a:pt x="2620" y="2725"/>
                  </a:lnTo>
                  <a:lnTo>
                    <a:pt x="3039" y="2306"/>
                  </a:lnTo>
                  <a:lnTo>
                    <a:pt x="3144" y="1991"/>
                  </a:lnTo>
                  <a:lnTo>
                    <a:pt x="3144" y="1677"/>
                  </a:lnTo>
                  <a:lnTo>
                    <a:pt x="3144" y="1363"/>
                  </a:lnTo>
                  <a:lnTo>
                    <a:pt x="3039" y="1048"/>
                  </a:lnTo>
                  <a:lnTo>
                    <a:pt x="2725" y="525"/>
                  </a:lnTo>
                  <a:lnTo>
                    <a:pt x="2306" y="210"/>
                  </a:lnTo>
                  <a:lnTo>
                    <a:pt x="1992" y="105"/>
                  </a:lnTo>
                  <a:lnTo>
                    <a:pt x="1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7"/>
          <p:cNvSpPr/>
          <p:nvPr/>
        </p:nvSpPr>
        <p:spPr>
          <a:xfrm rot="9430607">
            <a:off x="8277960" y="262384"/>
            <a:ext cx="559180" cy="559180"/>
          </a:xfrm>
          <a:prstGeom prst="star24">
            <a:avLst>
              <a:gd name="adj" fmla="val 267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388100" y="1580650"/>
            <a:ext cx="6367800" cy="1982400"/>
          </a:xfrm>
          <a:prstGeom prst="rect">
            <a:avLst/>
          </a:prstGeom>
          <a:effectLst>
            <a:outerShdw dist="3810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60" name="Google Shape;60;p8"/>
          <p:cNvSpPr txBox="1">
            <a:spLocks noGrp="1"/>
          </p:cNvSpPr>
          <p:nvPr>
            <p:ph type="subTitle" idx="1"/>
          </p:nvPr>
        </p:nvSpPr>
        <p:spPr>
          <a:xfrm>
            <a:off x="-98775" y="64000"/>
            <a:ext cx="9378900" cy="21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900" b="1">
                <a:solidFill>
                  <a:schemeClr val="accent3"/>
                </a:solidFill>
                <a:latin typeface="Krona One"/>
                <a:ea typeface="Krona One"/>
                <a:cs typeface="Krona One"/>
                <a:sym typeface="Krona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8"/>
          <p:cNvSpPr txBox="1">
            <a:spLocks noGrp="1"/>
          </p:cNvSpPr>
          <p:nvPr>
            <p:ph type="subTitle" idx="2"/>
          </p:nvPr>
        </p:nvSpPr>
        <p:spPr>
          <a:xfrm rot="10800000">
            <a:off x="-143344" y="4873750"/>
            <a:ext cx="9422400" cy="21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900" b="1">
                <a:solidFill>
                  <a:schemeClr val="accent3"/>
                </a:solidFill>
                <a:latin typeface="Krona One"/>
                <a:ea typeface="Krona One"/>
                <a:cs typeface="Krona One"/>
                <a:sym typeface="Krona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1002875" y="3102400"/>
            <a:ext cx="21606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9" name="Google Shape;159;p19"/>
          <p:cNvSpPr txBox="1">
            <a:spLocks noGrp="1"/>
          </p:cNvSpPr>
          <p:nvPr>
            <p:ph type="subTitle" idx="1"/>
          </p:nvPr>
        </p:nvSpPr>
        <p:spPr>
          <a:xfrm>
            <a:off x="1073375" y="3481600"/>
            <a:ext cx="2019600" cy="101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19"/>
          <p:cNvSpPr txBox="1">
            <a:spLocks noGrp="1"/>
          </p:cNvSpPr>
          <p:nvPr>
            <p:ph type="title" idx="2"/>
          </p:nvPr>
        </p:nvSpPr>
        <p:spPr>
          <a:xfrm>
            <a:off x="3493512" y="3102400"/>
            <a:ext cx="21606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1" name="Google Shape;161;p19"/>
          <p:cNvSpPr txBox="1">
            <a:spLocks noGrp="1"/>
          </p:cNvSpPr>
          <p:nvPr>
            <p:ph type="subTitle" idx="3"/>
          </p:nvPr>
        </p:nvSpPr>
        <p:spPr>
          <a:xfrm>
            <a:off x="3565797" y="3481600"/>
            <a:ext cx="2019600" cy="101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19"/>
          <p:cNvSpPr txBox="1">
            <a:spLocks noGrp="1"/>
          </p:cNvSpPr>
          <p:nvPr>
            <p:ph type="title" idx="4"/>
          </p:nvPr>
        </p:nvSpPr>
        <p:spPr>
          <a:xfrm>
            <a:off x="5984124" y="3102400"/>
            <a:ext cx="21606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3" name="Google Shape;163;p19"/>
          <p:cNvSpPr txBox="1">
            <a:spLocks noGrp="1"/>
          </p:cNvSpPr>
          <p:nvPr>
            <p:ph type="subTitle" idx="5"/>
          </p:nvPr>
        </p:nvSpPr>
        <p:spPr>
          <a:xfrm>
            <a:off x="6058219" y="3481600"/>
            <a:ext cx="2019600" cy="101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9"/>
          <p:cNvSpPr txBox="1">
            <a:spLocks noGrp="1"/>
          </p:cNvSpPr>
          <p:nvPr>
            <p:ph type="title" idx="6"/>
          </p:nvPr>
        </p:nvSpPr>
        <p:spPr>
          <a:xfrm>
            <a:off x="720000" y="541975"/>
            <a:ext cx="7707600" cy="475800"/>
          </a:xfrm>
          <a:prstGeom prst="rect">
            <a:avLst/>
          </a:prstGeom>
          <a:effectLst>
            <a:outerShdw dist="3810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719988" y="1855375"/>
            <a:ext cx="28671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3" name="Google Shape;183;p21"/>
          <p:cNvSpPr txBox="1">
            <a:spLocks noGrp="1"/>
          </p:cNvSpPr>
          <p:nvPr>
            <p:ph type="subTitle" idx="1"/>
          </p:nvPr>
        </p:nvSpPr>
        <p:spPr>
          <a:xfrm>
            <a:off x="719988" y="22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1"/>
          <p:cNvSpPr txBox="1">
            <a:spLocks noGrp="1"/>
          </p:cNvSpPr>
          <p:nvPr>
            <p:ph type="title" idx="2"/>
          </p:nvPr>
        </p:nvSpPr>
        <p:spPr>
          <a:xfrm>
            <a:off x="5560368" y="1855375"/>
            <a:ext cx="28671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5" name="Google Shape;185;p21"/>
          <p:cNvSpPr txBox="1">
            <a:spLocks noGrp="1"/>
          </p:cNvSpPr>
          <p:nvPr>
            <p:ph type="subTitle" idx="3"/>
          </p:nvPr>
        </p:nvSpPr>
        <p:spPr>
          <a:xfrm>
            <a:off x="5560368" y="2202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1"/>
          <p:cNvSpPr txBox="1">
            <a:spLocks noGrp="1"/>
          </p:cNvSpPr>
          <p:nvPr>
            <p:ph type="title" idx="4"/>
          </p:nvPr>
        </p:nvSpPr>
        <p:spPr>
          <a:xfrm>
            <a:off x="719988" y="3431650"/>
            <a:ext cx="28671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7" name="Google Shape;187;p21"/>
          <p:cNvSpPr txBox="1">
            <a:spLocks noGrp="1"/>
          </p:cNvSpPr>
          <p:nvPr>
            <p:ph type="subTitle" idx="5"/>
          </p:nvPr>
        </p:nvSpPr>
        <p:spPr>
          <a:xfrm>
            <a:off x="719988" y="3779050"/>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1"/>
          <p:cNvSpPr txBox="1">
            <a:spLocks noGrp="1"/>
          </p:cNvSpPr>
          <p:nvPr>
            <p:ph type="title" idx="6"/>
          </p:nvPr>
        </p:nvSpPr>
        <p:spPr>
          <a:xfrm>
            <a:off x="5560368" y="3431650"/>
            <a:ext cx="28671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 name="Google Shape;189;p21"/>
          <p:cNvSpPr txBox="1">
            <a:spLocks noGrp="1"/>
          </p:cNvSpPr>
          <p:nvPr>
            <p:ph type="subTitle" idx="7"/>
          </p:nvPr>
        </p:nvSpPr>
        <p:spPr>
          <a:xfrm>
            <a:off x="5560368" y="3779050"/>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1"/>
          <p:cNvSpPr txBox="1">
            <a:spLocks noGrp="1"/>
          </p:cNvSpPr>
          <p:nvPr>
            <p:ph type="title" idx="8"/>
          </p:nvPr>
        </p:nvSpPr>
        <p:spPr>
          <a:xfrm>
            <a:off x="720000" y="541975"/>
            <a:ext cx="7707600" cy="475800"/>
          </a:xfrm>
          <a:prstGeom prst="rect">
            <a:avLst/>
          </a:prstGeom>
          <a:effectLst>
            <a:outerShdw dist="3810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21"/>
          <p:cNvSpPr/>
          <p:nvPr/>
        </p:nvSpPr>
        <p:spPr>
          <a:xfrm>
            <a:off x="430175" y="255625"/>
            <a:ext cx="572700" cy="572700"/>
          </a:xfrm>
          <a:prstGeom prst="star4">
            <a:avLst>
              <a:gd name="adj" fmla="val 1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9">
  <p:cSld name="CUSTOM_15">
    <p:spTree>
      <p:nvGrpSpPr>
        <p:cNvPr id="1" name="Shape 312"/>
        <p:cNvGrpSpPr/>
        <p:nvPr/>
      </p:nvGrpSpPr>
      <p:grpSpPr>
        <a:xfrm>
          <a:off x="0" y="0"/>
          <a:ext cx="0" cy="0"/>
          <a:chOff x="0" y="0"/>
          <a:chExt cx="0" cy="0"/>
        </a:xfrm>
      </p:grpSpPr>
      <p:sp>
        <p:nvSpPr>
          <p:cNvPr id="313" name="Google Shape;313;p34"/>
          <p:cNvSpPr txBox="1">
            <a:spLocks noGrp="1"/>
          </p:cNvSpPr>
          <p:nvPr>
            <p:ph type="title"/>
          </p:nvPr>
        </p:nvSpPr>
        <p:spPr>
          <a:xfrm>
            <a:off x="720000" y="541975"/>
            <a:ext cx="7707600" cy="475800"/>
          </a:xfrm>
          <a:prstGeom prst="rect">
            <a:avLst/>
          </a:prstGeom>
          <a:effectLst>
            <a:outerShdw dist="38100" algn="bl" rotWithShape="0">
              <a:schemeClr val="lt2"/>
            </a:outerShdw>
          </a:effectLst>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14" name="Google Shape;314;p34"/>
          <p:cNvGrpSpPr/>
          <p:nvPr/>
        </p:nvGrpSpPr>
        <p:grpSpPr>
          <a:xfrm rot="10800000">
            <a:off x="8006714" y="4048686"/>
            <a:ext cx="935337" cy="746596"/>
            <a:chOff x="7943989" y="192575"/>
            <a:chExt cx="934496" cy="745925"/>
          </a:xfrm>
        </p:grpSpPr>
        <p:sp>
          <p:nvSpPr>
            <p:cNvPr id="315" name="Google Shape;315;p34"/>
            <p:cNvSpPr/>
            <p:nvPr/>
          </p:nvSpPr>
          <p:spPr>
            <a:xfrm>
              <a:off x="7952457" y="192575"/>
              <a:ext cx="926027" cy="695071"/>
            </a:xfrm>
            <a:custGeom>
              <a:avLst/>
              <a:gdLst/>
              <a:ahLst/>
              <a:cxnLst/>
              <a:rect l="l" t="t" r="r" b="b"/>
              <a:pathLst>
                <a:path w="41663" h="31272" extrusionOk="0">
                  <a:moveTo>
                    <a:pt x="18591" y="1"/>
                  </a:moveTo>
                  <a:lnTo>
                    <a:pt x="16494" y="191"/>
                  </a:lnTo>
                  <a:lnTo>
                    <a:pt x="14396" y="668"/>
                  </a:lnTo>
                  <a:lnTo>
                    <a:pt x="12394" y="1240"/>
                  </a:lnTo>
                  <a:lnTo>
                    <a:pt x="10487" y="2098"/>
                  </a:lnTo>
                  <a:lnTo>
                    <a:pt x="8581" y="3051"/>
                  </a:lnTo>
                  <a:lnTo>
                    <a:pt x="6865" y="4195"/>
                  </a:lnTo>
                  <a:lnTo>
                    <a:pt x="5244" y="5530"/>
                  </a:lnTo>
                  <a:lnTo>
                    <a:pt x="3718" y="7056"/>
                  </a:lnTo>
                  <a:lnTo>
                    <a:pt x="2288" y="8676"/>
                  </a:lnTo>
                  <a:lnTo>
                    <a:pt x="1049" y="10488"/>
                  </a:lnTo>
                  <a:lnTo>
                    <a:pt x="0" y="12490"/>
                  </a:lnTo>
                  <a:lnTo>
                    <a:pt x="7437" y="16017"/>
                  </a:lnTo>
                  <a:lnTo>
                    <a:pt x="8104" y="14778"/>
                  </a:lnTo>
                  <a:lnTo>
                    <a:pt x="8867" y="13634"/>
                  </a:lnTo>
                  <a:lnTo>
                    <a:pt x="9725" y="12585"/>
                  </a:lnTo>
                  <a:lnTo>
                    <a:pt x="10678" y="11632"/>
                  </a:lnTo>
                  <a:lnTo>
                    <a:pt x="11727" y="10869"/>
                  </a:lnTo>
                  <a:lnTo>
                    <a:pt x="12775" y="10106"/>
                  </a:lnTo>
                  <a:lnTo>
                    <a:pt x="14015" y="9534"/>
                  </a:lnTo>
                  <a:lnTo>
                    <a:pt x="15159" y="8962"/>
                  </a:lnTo>
                  <a:lnTo>
                    <a:pt x="16398" y="8581"/>
                  </a:lnTo>
                  <a:lnTo>
                    <a:pt x="17733" y="8390"/>
                  </a:lnTo>
                  <a:lnTo>
                    <a:pt x="19068" y="8200"/>
                  </a:lnTo>
                  <a:lnTo>
                    <a:pt x="20402" y="8200"/>
                  </a:lnTo>
                  <a:lnTo>
                    <a:pt x="21642" y="8295"/>
                  </a:lnTo>
                  <a:lnTo>
                    <a:pt x="22976" y="8581"/>
                  </a:lnTo>
                  <a:lnTo>
                    <a:pt x="24311" y="8962"/>
                  </a:lnTo>
                  <a:lnTo>
                    <a:pt x="25646" y="9534"/>
                  </a:lnTo>
                  <a:lnTo>
                    <a:pt x="26885" y="10202"/>
                  </a:lnTo>
                  <a:lnTo>
                    <a:pt x="28029" y="10964"/>
                  </a:lnTo>
                  <a:lnTo>
                    <a:pt x="29078" y="11822"/>
                  </a:lnTo>
                  <a:lnTo>
                    <a:pt x="29936" y="12776"/>
                  </a:lnTo>
                  <a:lnTo>
                    <a:pt x="30794" y="13824"/>
                  </a:lnTo>
                  <a:lnTo>
                    <a:pt x="31557" y="14873"/>
                  </a:lnTo>
                  <a:lnTo>
                    <a:pt x="32129" y="16017"/>
                  </a:lnTo>
                  <a:lnTo>
                    <a:pt x="32605" y="17257"/>
                  </a:lnTo>
                  <a:lnTo>
                    <a:pt x="32987" y="18496"/>
                  </a:lnTo>
                  <a:lnTo>
                    <a:pt x="33273" y="19831"/>
                  </a:lnTo>
                  <a:lnTo>
                    <a:pt x="33464" y="21165"/>
                  </a:lnTo>
                  <a:lnTo>
                    <a:pt x="33464" y="22405"/>
                  </a:lnTo>
                  <a:lnTo>
                    <a:pt x="33273" y="23739"/>
                  </a:lnTo>
                  <a:lnTo>
                    <a:pt x="33082" y="25074"/>
                  </a:lnTo>
                  <a:lnTo>
                    <a:pt x="32701" y="26409"/>
                  </a:lnTo>
                  <a:lnTo>
                    <a:pt x="32129" y="27744"/>
                  </a:lnTo>
                  <a:lnTo>
                    <a:pt x="39565" y="31271"/>
                  </a:lnTo>
                  <a:lnTo>
                    <a:pt x="40423" y="29174"/>
                  </a:lnTo>
                  <a:lnTo>
                    <a:pt x="41090" y="27076"/>
                  </a:lnTo>
                  <a:lnTo>
                    <a:pt x="41472" y="24883"/>
                  </a:lnTo>
                  <a:lnTo>
                    <a:pt x="41662" y="22786"/>
                  </a:lnTo>
                  <a:lnTo>
                    <a:pt x="41662" y="20689"/>
                  </a:lnTo>
                  <a:lnTo>
                    <a:pt x="41376" y="18591"/>
                  </a:lnTo>
                  <a:lnTo>
                    <a:pt x="40995" y="16494"/>
                  </a:lnTo>
                  <a:lnTo>
                    <a:pt x="40423" y="14492"/>
                  </a:lnTo>
                  <a:lnTo>
                    <a:pt x="39565" y="12585"/>
                  </a:lnTo>
                  <a:lnTo>
                    <a:pt x="38612" y="10678"/>
                  </a:lnTo>
                  <a:lnTo>
                    <a:pt x="37468" y="8962"/>
                  </a:lnTo>
                  <a:lnTo>
                    <a:pt x="36133" y="7246"/>
                  </a:lnTo>
                  <a:lnTo>
                    <a:pt x="34608" y="5721"/>
                  </a:lnTo>
                  <a:lnTo>
                    <a:pt x="32987" y="4386"/>
                  </a:lnTo>
                  <a:lnTo>
                    <a:pt x="31080" y="3147"/>
                  </a:lnTo>
                  <a:lnTo>
                    <a:pt x="29173" y="2098"/>
                  </a:lnTo>
                  <a:lnTo>
                    <a:pt x="27076" y="1240"/>
                  </a:lnTo>
                  <a:lnTo>
                    <a:pt x="24979" y="573"/>
                  </a:lnTo>
                  <a:lnTo>
                    <a:pt x="22881" y="191"/>
                  </a:lnTo>
                  <a:lnTo>
                    <a:pt x="206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7943989" y="417197"/>
              <a:ext cx="182236" cy="184370"/>
            </a:xfrm>
            <a:custGeom>
              <a:avLst/>
              <a:gdLst/>
              <a:ahLst/>
              <a:cxnLst/>
              <a:rect l="l" t="t" r="r" b="b"/>
              <a:pathLst>
                <a:path w="8199" h="8295" extrusionOk="0">
                  <a:moveTo>
                    <a:pt x="4290" y="0"/>
                  </a:moveTo>
                  <a:lnTo>
                    <a:pt x="3432" y="96"/>
                  </a:lnTo>
                  <a:lnTo>
                    <a:pt x="2669" y="286"/>
                  </a:lnTo>
                  <a:lnTo>
                    <a:pt x="2002" y="572"/>
                  </a:lnTo>
                  <a:lnTo>
                    <a:pt x="1335" y="1049"/>
                  </a:lnTo>
                  <a:lnTo>
                    <a:pt x="763" y="1716"/>
                  </a:lnTo>
                  <a:lnTo>
                    <a:pt x="381" y="2384"/>
                  </a:lnTo>
                  <a:lnTo>
                    <a:pt x="95" y="3146"/>
                  </a:lnTo>
                  <a:lnTo>
                    <a:pt x="0" y="4004"/>
                  </a:lnTo>
                  <a:lnTo>
                    <a:pt x="0" y="4767"/>
                  </a:lnTo>
                  <a:lnTo>
                    <a:pt x="191" y="5530"/>
                  </a:lnTo>
                  <a:lnTo>
                    <a:pt x="572" y="6292"/>
                  </a:lnTo>
                  <a:lnTo>
                    <a:pt x="1049" y="6865"/>
                  </a:lnTo>
                  <a:lnTo>
                    <a:pt x="1621" y="7437"/>
                  </a:lnTo>
                  <a:lnTo>
                    <a:pt x="2288" y="7913"/>
                  </a:lnTo>
                  <a:lnTo>
                    <a:pt x="3146" y="8104"/>
                  </a:lnTo>
                  <a:lnTo>
                    <a:pt x="3909" y="8295"/>
                  </a:lnTo>
                  <a:lnTo>
                    <a:pt x="4671" y="8199"/>
                  </a:lnTo>
                  <a:lnTo>
                    <a:pt x="5434" y="8009"/>
                  </a:lnTo>
                  <a:lnTo>
                    <a:pt x="6197" y="7723"/>
                  </a:lnTo>
                  <a:lnTo>
                    <a:pt x="6864" y="7246"/>
                  </a:lnTo>
                  <a:lnTo>
                    <a:pt x="7341" y="6674"/>
                  </a:lnTo>
                  <a:lnTo>
                    <a:pt x="7818" y="5911"/>
                  </a:lnTo>
                  <a:lnTo>
                    <a:pt x="8104" y="5148"/>
                  </a:lnTo>
                  <a:lnTo>
                    <a:pt x="8199" y="4290"/>
                  </a:lnTo>
                  <a:lnTo>
                    <a:pt x="8199" y="3528"/>
                  </a:lnTo>
                  <a:lnTo>
                    <a:pt x="8008" y="2765"/>
                  </a:lnTo>
                  <a:lnTo>
                    <a:pt x="7627" y="2098"/>
                  </a:lnTo>
                  <a:lnTo>
                    <a:pt x="7150" y="1430"/>
                  </a:lnTo>
                  <a:lnTo>
                    <a:pt x="6578" y="858"/>
                  </a:lnTo>
                  <a:lnTo>
                    <a:pt x="5816" y="477"/>
                  </a:lnTo>
                  <a:lnTo>
                    <a:pt x="5053" y="191"/>
                  </a:lnTo>
                  <a:lnTo>
                    <a:pt x="4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8658086" y="756242"/>
              <a:ext cx="182258" cy="182258"/>
            </a:xfrm>
            <a:custGeom>
              <a:avLst/>
              <a:gdLst/>
              <a:ahLst/>
              <a:cxnLst/>
              <a:rect l="l" t="t" r="r" b="b"/>
              <a:pathLst>
                <a:path w="8200" h="8200" extrusionOk="0">
                  <a:moveTo>
                    <a:pt x="3433" y="0"/>
                  </a:moveTo>
                  <a:lnTo>
                    <a:pt x="2670" y="191"/>
                  </a:lnTo>
                  <a:lnTo>
                    <a:pt x="2003" y="572"/>
                  </a:lnTo>
                  <a:lnTo>
                    <a:pt x="1335" y="1049"/>
                  </a:lnTo>
                  <a:lnTo>
                    <a:pt x="763" y="1621"/>
                  </a:lnTo>
                  <a:lnTo>
                    <a:pt x="382" y="2384"/>
                  </a:lnTo>
                  <a:lnTo>
                    <a:pt x="96" y="3146"/>
                  </a:lnTo>
                  <a:lnTo>
                    <a:pt x="0" y="3909"/>
                  </a:lnTo>
                  <a:lnTo>
                    <a:pt x="0" y="4767"/>
                  </a:lnTo>
                  <a:lnTo>
                    <a:pt x="191" y="5530"/>
                  </a:lnTo>
                  <a:lnTo>
                    <a:pt x="572" y="6197"/>
                  </a:lnTo>
                  <a:lnTo>
                    <a:pt x="1049" y="6864"/>
                  </a:lnTo>
                  <a:lnTo>
                    <a:pt x="1621" y="7436"/>
                  </a:lnTo>
                  <a:lnTo>
                    <a:pt x="2384" y="7818"/>
                  </a:lnTo>
                  <a:lnTo>
                    <a:pt x="3147" y="8104"/>
                  </a:lnTo>
                  <a:lnTo>
                    <a:pt x="3909" y="8199"/>
                  </a:lnTo>
                  <a:lnTo>
                    <a:pt x="4672" y="8199"/>
                  </a:lnTo>
                  <a:lnTo>
                    <a:pt x="5435" y="8008"/>
                  </a:lnTo>
                  <a:lnTo>
                    <a:pt x="6197" y="7627"/>
                  </a:lnTo>
                  <a:lnTo>
                    <a:pt x="6865" y="7150"/>
                  </a:lnTo>
                  <a:lnTo>
                    <a:pt x="7341" y="6578"/>
                  </a:lnTo>
                  <a:lnTo>
                    <a:pt x="7818" y="5911"/>
                  </a:lnTo>
                  <a:lnTo>
                    <a:pt x="8104" y="5053"/>
                  </a:lnTo>
                  <a:lnTo>
                    <a:pt x="8199" y="4290"/>
                  </a:lnTo>
                  <a:lnTo>
                    <a:pt x="8199" y="3528"/>
                  </a:lnTo>
                  <a:lnTo>
                    <a:pt x="8009" y="2765"/>
                  </a:lnTo>
                  <a:lnTo>
                    <a:pt x="7627" y="2002"/>
                  </a:lnTo>
                  <a:lnTo>
                    <a:pt x="7151" y="1335"/>
                  </a:lnTo>
                  <a:lnTo>
                    <a:pt x="6579" y="858"/>
                  </a:lnTo>
                  <a:lnTo>
                    <a:pt x="5816" y="381"/>
                  </a:lnTo>
                  <a:lnTo>
                    <a:pt x="5053" y="95"/>
                  </a:lnTo>
                  <a:lnTo>
                    <a:pt x="4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34"/>
          <p:cNvGrpSpPr/>
          <p:nvPr/>
        </p:nvGrpSpPr>
        <p:grpSpPr>
          <a:xfrm>
            <a:off x="43161" y="185391"/>
            <a:ext cx="1057294" cy="1096829"/>
            <a:chOff x="155486" y="231466"/>
            <a:chExt cx="1057294" cy="1096829"/>
          </a:xfrm>
        </p:grpSpPr>
        <p:sp>
          <p:nvSpPr>
            <p:cNvPr id="319" name="Google Shape;319;p34"/>
            <p:cNvSpPr/>
            <p:nvPr/>
          </p:nvSpPr>
          <p:spPr>
            <a:xfrm rot="-3230128">
              <a:off x="299865" y="470737"/>
              <a:ext cx="694456" cy="719636"/>
            </a:xfrm>
            <a:custGeom>
              <a:avLst/>
              <a:gdLst/>
              <a:ahLst/>
              <a:cxnLst/>
              <a:rect l="l" t="t" r="r" b="b"/>
              <a:pathLst>
                <a:path w="8697" h="9012" extrusionOk="0">
                  <a:moveTo>
                    <a:pt x="8697" y="0"/>
                  </a:moveTo>
                  <a:lnTo>
                    <a:pt x="1" y="3248"/>
                  </a:lnTo>
                  <a:lnTo>
                    <a:pt x="4087" y="9011"/>
                  </a:lnTo>
                  <a:lnTo>
                    <a:pt x="8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3230128">
              <a:off x="533547" y="288356"/>
              <a:ext cx="493713" cy="719636"/>
            </a:xfrm>
            <a:custGeom>
              <a:avLst/>
              <a:gdLst/>
              <a:ahLst/>
              <a:cxnLst/>
              <a:rect l="l" t="t" r="r" b="b"/>
              <a:pathLst>
                <a:path w="6183" h="9012" extrusionOk="0">
                  <a:moveTo>
                    <a:pt x="4611" y="0"/>
                  </a:moveTo>
                  <a:lnTo>
                    <a:pt x="1" y="9011"/>
                  </a:lnTo>
                  <a:lnTo>
                    <a:pt x="6183" y="8382"/>
                  </a:lnTo>
                  <a:lnTo>
                    <a:pt x="46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p35"/>
          <p:cNvSpPr txBox="1">
            <a:spLocks noGrp="1"/>
          </p:cNvSpPr>
          <p:nvPr>
            <p:ph type="ctrTitle"/>
          </p:nvPr>
        </p:nvSpPr>
        <p:spPr>
          <a:xfrm>
            <a:off x="2212500" y="541975"/>
            <a:ext cx="4719000" cy="908400"/>
          </a:xfrm>
          <a:prstGeom prst="rect">
            <a:avLst/>
          </a:prstGeom>
          <a:effectLst>
            <a:outerShdw dist="38100" algn="bl" rotWithShape="0">
              <a:schemeClr val="lt2">
                <a:alpha val="99000"/>
              </a:schemeClr>
            </a:outerShdw>
          </a:effectLst>
        </p:spPr>
        <p:txBody>
          <a:bodyPr spcFirstLastPara="1" wrap="square" lIns="91425" tIns="91425" rIns="91425" bIns="91425" anchor="ctr" anchorCtr="0">
            <a:noAutofit/>
          </a:bodyPr>
          <a:lstStyle>
            <a:lvl1pPr lvl="0" algn="ctr" rtl="0">
              <a:spcBef>
                <a:spcPts val="0"/>
              </a:spcBef>
              <a:spcAft>
                <a:spcPts val="0"/>
              </a:spcAft>
              <a:buSzPts val="5200"/>
              <a:buNone/>
              <a:defRPr sz="5200">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3" name="Google Shape;323;p35"/>
          <p:cNvSpPr txBox="1">
            <a:spLocks noGrp="1"/>
          </p:cNvSpPr>
          <p:nvPr>
            <p:ph type="subTitle" idx="1"/>
          </p:nvPr>
        </p:nvSpPr>
        <p:spPr>
          <a:xfrm>
            <a:off x="2425050" y="1463575"/>
            <a:ext cx="4293900" cy="123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4" name="Google Shape;324;p35"/>
          <p:cNvSpPr txBox="1"/>
          <p:nvPr/>
        </p:nvSpPr>
        <p:spPr>
          <a:xfrm>
            <a:off x="2705550" y="4071550"/>
            <a:ext cx="3732900" cy="541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chemeClr val="accent6"/>
                </a:solidFill>
                <a:latin typeface="Lato"/>
                <a:ea typeface="Lato"/>
                <a:cs typeface="Lato"/>
                <a:sym typeface="Lato"/>
              </a:rPr>
              <a:t>CREDITS: This presentation template was created by </a:t>
            </a:r>
            <a:r>
              <a:rPr lang="en" sz="1000" b="1">
                <a:solidFill>
                  <a:schemeClr val="accent6"/>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000">
                <a:solidFill>
                  <a:schemeClr val="accent6"/>
                </a:solidFill>
                <a:latin typeface="Lato"/>
                <a:ea typeface="Lato"/>
                <a:cs typeface="Lato"/>
                <a:sym typeface="Lato"/>
              </a:rPr>
              <a:t>, including icons by </a:t>
            </a:r>
            <a:r>
              <a:rPr lang="en" sz="1000" b="1">
                <a:solidFill>
                  <a:schemeClr val="accent6"/>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000" b="1">
                <a:solidFill>
                  <a:schemeClr val="accent6"/>
                </a:solidFill>
                <a:latin typeface="Lato"/>
                <a:ea typeface="Lato"/>
                <a:cs typeface="Lato"/>
                <a:sym typeface="Lato"/>
              </a:rPr>
              <a:t> </a:t>
            </a:r>
            <a:r>
              <a:rPr lang="en" sz="1000">
                <a:solidFill>
                  <a:schemeClr val="accent6"/>
                </a:solidFill>
                <a:latin typeface="Lato"/>
                <a:ea typeface="Lato"/>
                <a:cs typeface="Lato"/>
                <a:sym typeface="Lato"/>
              </a:rPr>
              <a:t>and infographics &amp; images by </a:t>
            </a:r>
            <a:r>
              <a:rPr lang="en" sz="1000" b="1">
                <a:solidFill>
                  <a:schemeClr val="accent6"/>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endParaRPr b="1">
              <a:solidFill>
                <a:schemeClr val="accent6"/>
              </a:solidFill>
              <a:latin typeface="Lato"/>
              <a:ea typeface="Lato"/>
              <a:cs typeface="Lato"/>
              <a:sym typeface="Lato"/>
            </a:endParaRPr>
          </a:p>
        </p:txBody>
      </p:sp>
      <p:sp>
        <p:nvSpPr>
          <p:cNvPr id="325" name="Google Shape;325;p35"/>
          <p:cNvSpPr txBox="1">
            <a:spLocks noGrp="1"/>
          </p:cNvSpPr>
          <p:nvPr>
            <p:ph type="subTitle" idx="2"/>
          </p:nvPr>
        </p:nvSpPr>
        <p:spPr>
          <a:xfrm>
            <a:off x="-98775" y="64000"/>
            <a:ext cx="9378900" cy="21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900" b="1">
                <a:solidFill>
                  <a:schemeClr val="accent3"/>
                </a:solidFill>
                <a:latin typeface="Krona One"/>
                <a:ea typeface="Krona One"/>
                <a:cs typeface="Krona One"/>
                <a:sym typeface="Krona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6" name="Google Shape;326;p35"/>
          <p:cNvSpPr txBox="1">
            <a:spLocks noGrp="1"/>
          </p:cNvSpPr>
          <p:nvPr>
            <p:ph type="subTitle" idx="3"/>
          </p:nvPr>
        </p:nvSpPr>
        <p:spPr>
          <a:xfrm rot="10800000">
            <a:off x="-143344" y="4873750"/>
            <a:ext cx="9422400" cy="21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900" b="1">
                <a:solidFill>
                  <a:schemeClr val="accent3"/>
                </a:solidFill>
                <a:latin typeface="Krona One"/>
                <a:ea typeface="Krona One"/>
                <a:cs typeface="Krona One"/>
                <a:sym typeface="Krona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1pPr>
            <a:lvl2pPr lvl="1">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2pPr>
            <a:lvl3pPr lvl="2">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3pPr>
            <a:lvl4pPr lvl="3">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4pPr>
            <a:lvl5pPr lvl="4">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5pPr>
            <a:lvl6pPr lvl="5">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6pPr>
            <a:lvl7pPr lvl="6">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7pPr>
            <a:lvl8pPr lvl="7">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8pPr>
            <a:lvl9pPr lvl="8">
              <a:spcBef>
                <a:spcPts val="0"/>
              </a:spcBef>
              <a:spcAft>
                <a:spcPts val="0"/>
              </a:spcAft>
              <a:buClr>
                <a:schemeClr val="dk1"/>
              </a:buClr>
              <a:buSzPts val="2800"/>
              <a:buFont typeface="Krona One"/>
              <a:buNone/>
              <a:defRPr sz="28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6"/>
              </a:buClr>
              <a:buSzPts val="1800"/>
              <a:buFont typeface="Lato"/>
              <a:buChar char="●"/>
              <a:defRPr sz="1800">
                <a:solidFill>
                  <a:schemeClr val="accent6"/>
                </a:solidFill>
                <a:latin typeface="Lato"/>
                <a:ea typeface="Lato"/>
                <a:cs typeface="Lato"/>
                <a:sym typeface="Lato"/>
              </a:defRPr>
            </a:lvl1pPr>
            <a:lvl2pPr marL="914400" lvl="1" indent="-317500">
              <a:lnSpc>
                <a:spcPct val="115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2pPr>
            <a:lvl3pPr marL="1371600" lvl="2" indent="-317500">
              <a:lnSpc>
                <a:spcPct val="115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3pPr>
            <a:lvl4pPr marL="1828800" lvl="3" indent="-317500">
              <a:lnSpc>
                <a:spcPct val="115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4pPr>
            <a:lvl5pPr marL="2286000" lvl="4" indent="-317500">
              <a:lnSpc>
                <a:spcPct val="115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5pPr>
            <a:lvl6pPr marL="2743200" lvl="5" indent="-317500">
              <a:lnSpc>
                <a:spcPct val="115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6pPr>
            <a:lvl7pPr marL="3200400" lvl="6" indent="-317500">
              <a:lnSpc>
                <a:spcPct val="115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7pPr>
            <a:lvl8pPr marL="3657600" lvl="7" indent="-317500">
              <a:lnSpc>
                <a:spcPct val="115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8pPr>
            <a:lvl9pPr marL="4114800" lvl="8" indent="-317500">
              <a:lnSpc>
                <a:spcPct val="115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8" r:id="rId5"/>
    <p:sldLayoutId id="2147483665" r:id="rId6"/>
    <p:sldLayoutId id="2147483667" r:id="rId7"/>
    <p:sldLayoutId id="2147483680" r:id="rId8"/>
    <p:sldLayoutId id="2147483681" r:id="rId9"/>
    <p:sldLayoutId id="2147483682"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pSp>
        <p:nvGrpSpPr>
          <p:cNvPr id="381" name="Google Shape;381;p45"/>
          <p:cNvGrpSpPr/>
          <p:nvPr/>
        </p:nvGrpSpPr>
        <p:grpSpPr>
          <a:xfrm rot="432906">
            <a:off x="6113524" y="1666038"/>
            <a:ext cx="1760819" cy="2562391"/>
            <a:chOff x="6361850" y="1896800"/>
            <a:chExt cx="1717000" cy="2498625"/>
          </a:xfrm>
        </p:grpSpPr>
        <p:sp>
          <p:nvSpPr>
            <p:cNvPr id="382" name="Google Shape;382;p45"/>
            <p:cNvSpPr/>
            <p:nvPr/>
          </p:nvSpPr>
          <p:spPr>
            <a:xfrm>
              <a:off x="6361850" y="1896800"/>
              <a:ext cx="1716900" cy="2406900"/>
            </a:xfrm>
            <a:prstGeom prst="roundRect">
              <a:avLst>
                <a:gd name="adj" fmla="val 11604"/>
              </a:avLst>
            </a:prstGeom>
            <a:solidFill>
              <a:srgbClr val="EF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6361950" y="2160125"/>
              <a:ext cx="1716900" cy="2235300"/>
            </a:xfrm>
            <a:prstGeom prst="rect">
              <a:avLst/>
            </a:prstGeom>
            <a:gradFill>
              <a:gsLst>
                <a:gs pos="0">
                  <a:srgbClr val="EF3C23"/>
                </a:gs>
                <a:gs pos="100000">
                  <a:srgbClr val="2178AE"/>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45"/>
          <p:cNvPicPr preferRelativeResize="0"/>
          <p:nvPr/>
        </p:nvPicPr>
        <p:blipFill rotWithShape="1">
          <a:blip r:embed="rId3">
            <a:alphaModFix amt="67000"/>
          </a:blip>
          <a:srcRect l="11588" r="17"/>
          <a:stretch/>
        </p:blipFill>
        <p:spPr>
          <a:xfrm rot="432802">
            <a:off x="6097229" y="1997435"/>
            <a:ext cx="1760177" cy="2292477"/>
          </a:xfrm>
          <a:prstGeom prst="rect">
            <a:avLst/>
          </a:prstGeom>
          <a:noFill/>
          <a:ln>
            <a:noFill/>
          </a:ln>
        </p:spPr>
      </p:pic>
      <p:sp>
        <p:nvSpPr>
          <p:cNvPr id="385" name="Google Shape;385;p45"/>
          <p:cNvSpPr txBox="1">
            <a:spLocks noGrp="1"/>
          </p:cNvSpPr>
          <p:nvPr>
            <p:ph type="ctrTitle"/>
          </p:nvPr>
        </p:nvSpPr>
        <p:spPr>
          <a:xfrm>
            <a:off x="731668" y="1157053"/>
            <a:ext cx="3409778" cy="1930588"/>
          </a:xfrm>
          <a:prstGeom prst="rect">
            <a:avLst/>
          </a:prstGeom>
        </p:spPr>
        <p:txBody>
          <a:bodyPr spcFirstLastPara="1" wrap="square" lIns="91425" tIns="91425" rIns="91425" bIns="91425" anchor="ctr" anchorCtr="0">
            <a:noAutofit/>
          </a:bodyPr>
          <a:lstStyle/>
          <a:p>
            <a:pPr marL="0" lvl="0" indent="0" algn="ctr" rtl="0">
              <a:spcBef>
                <a:spcPts val="1100"/>
              </a:spcBef>
              <a:spcAft>
                <a:spcPts val="200"/>
              </a:spcAft>
              <a:buNone/>
            </a:pPr>
            <a:r>
              <a:rPr lang="en-US" dirty="0" err="1"/>
              <a:t>BrandLab</a:t>
            </a:r>
            <a:endParaRPr dirty="0"/>
          </a:p>
        </p:txBody>
      </p:sp>
      <p:sp>
        <p:nvSpPr>
          <p:cNvPr id="387" name="Google Shape;387;p45"/>
          <p:cNvSpPr txBox="1">
            <a:spLocks noGrp="1"/>
          </p:cNvSpPr>
          <p:nvPr>
            <p:ph type="subTitle" idx="3"/>
          </p:nvPr>
        </p:nvSpPr>
        <p:spPr>
          <a:xfrm>
            <a:off x="-98775" y="64000"/>
            <a:ext cx="93789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 CLOTHING </a:t>
            </a:r>
            <a:r>
              <a:rPr lang="en" dirty="0">
                <a:solidFill>
                  <a:schemeClr val="accent6"/>
                </a:solidFill>
              </a:rPr>
              <a:t>STYLE BRAND </a:t>
            </a:r>
            <a:r>
              <a:rPr lang="en" dirty="0">
                <a:solidFill>
                  <a:schemeClr val="dk1"/>
                </a:solidFill>
              </a:rPr>
              <a:t> CLOTHING</a:t>
            </a:r>
            <a:r>
              <a:rPr lang="en" dirty="0"/>
              <a:t> </a:t>
            </a:r>
            <a:r>
              <a:rPr lang="en" dirty="0">
                <a:solidFill>
                  <a:schemeClr val="accent6"/>
                </a:solidFill>
              </a:rPr>
              <a:t>STYLE BRAND</a:t>
            </a:r>
            <a:r>
              <a:rPr lang="en" dirty="0">
                <a:solidFill>
                  <a:schemeClr val="lt2"/>
                </a:solidFill>
              </a:rPr>
              <a:t> CLOTHING</a:t>
            </a:r>
            <a:r>
              <a:rPr lang="en" dirty="0"/>
              <a:t> </a:t>
            </a:r>
            <a:r>
              <a:rPr lang="en" dirty="0">
                <a:solidFill>
                  <a:schemeClr val="accent6"/>
                </a:solidFill>
              </a:rPr>
              <a:t>STYLE BRAND </a:t>
            </a:r>
            <a:r>
              <a:rPr lang="en" dirty="0">
                <a:solidFill>
                  <a:schemeClr val="accent4"/>
                </a:solidFill>
              </a:rPr>
              <a:t>CLOTHING </a:t>
            </a:r>
            <a:r>
              <a:rPr lang="en" dirty="0">
                <a:solidFill>
                  <a:schemeClr val="accent6"/>
                </a:solidFill>
              </a:rPr>
              <a:t>STYLE BRAND</a:t>
            </a:r>
            <a:endParaRPr dirty="0"/>
          </a:p>
        </p:txBody>
      </p:sp>
      <p:grpSp>
        <p:nvGrpSpPr>
          <p:cNvPr id="388" name="Google Shape;388;p45"/>
          <p:cNvGrpSpPr/>
          <p:nvPr/>
        </p:nvGrpSpPr>
        <p:grpSpPr>
          <a:xfrm flipH="1">
            <a:off x="2925289" y="680893"/>
            <a:ext cx="542359" cy="535643"/>
            <a:chOff x="729780" y="668950"/>
            <a:chExt cx="661332" cy="653144"/>
          </a:xfrm>
        </p:grpSpPr>
        <p:sp>
          <p:nvSpPr>
            <p:cNvPr id="389" name="Google Shape;389;p45"/>
            <p:cNvSpPr/>
            <p:nvPr/>
          </p:nvSpPr>
          <p:spPr>
            <a:xfrm>
              <a:off x="933913" y="668950"/>
              <a:ext cx="457200" cy="457200"/>
            </a:xfrm>
            <a:prstGeom prst="star4">
              <a:avLst>
                <a:gd name="adj" fmla="val 12500"/>
              </a:avLst>
            </a:prstGeom>
            <a:solidFill>
              <a:srgbClr val="FAC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729780" y="974394"/>
              <a:ext cx="347700" cy="347700"/>
            </a:xfrm>
            <a:prstGeom prst="star4">
              <a:avLst>
                <a:gd name="adj" fmla="val 12500"/>
              </a:avLst>
            </a:prstGeom>
            <a:solidFill>
              <a:srgbClr val="CFE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45"/>
          <p:cNvSpPr/>
          <p:nvPr/>
        </p:nvSpPr>
        <p:spPr>
          <a:xfrm rot="256505">
            <a:off x="4400099" y="3636542"/>
            <a:ext cx="426587" cy="426587"/>
          </a:xfrm>
          <a:prstGeom prst="star24">
            <a:avLst>
              <a:gd name="adj" fmla="val 26770"/>
            </a:avLst>
          </a:prstGeom>
          <a:solidFill>
            <a:srgbClr val="FAC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45"/>
          <p:cNvGrpSpPr/>
          <p:nvPr/>
        </p:nvGrpSpPr>
        <p:grpSpPr>
          <a:xfrm>
            <a:off x="4912550" y="387162"/>
            <a:ext cx="1139577" cy="1582654"/>
            <a:chOff x="7370954" y="927491"/>
            <a:chExt cx="1139577" cy="1582654"/>
          </a:xfrm>
        </p:grpSpPr>
        <p:sp>
          <p:nvSpPr>
            <p:cNvPr id="395" name="Google Shape;395;p45"/>
            <p:cNvSpPr/>
            <p:nvPr/>
          </p:nvSpPr>
          <p:spPr>
            <a:xfrm>
              <a:off x="7370954" y="927491"/>
              <a:ext cx="1139577" cy="1582654"/>
            </a:xfrm>
            <a:custGeom>
              <a:avLst/>
              <a:gdLst/>
              <a:ahLst/>
              <a:cxnLst/>
              <a:rect l="l" t="t" r="r" b="b"/>
              <a:pathLst>
                <a:path w="89872" h="124815" extrusionOk="0">
                  <a:moveTo>
                    <a:pt x="44601" y="1"/>
                  </a:moveTo>
                  <a:cubicBezTo>
                    <a:pt x="42132" y="1"/>
                    <a:pt x="39670" y="206"/>
                    <a:pt x="37229" y="626"/>
                  </a:cubicBezTo>
                  <a:cubicBezTo>
                    <a:pt x="31873" y="1504"/>
                    <a:pt x="26698" y="3443"/>
                    <a:pt x="22039" y="6219"/>
                  </a:cubicBezTo>
                  <a:cubicBezTo>
                    <a:pt x="15651" y="10041"/>
                    <a:pt x="10294" y="15425"/>
                    <a:pt x="6514" y="21842"/>
                  </a:cubicBezTo>
                  <a:cubicBezTo>
                    <a:pt x="1841" y="29778"/>
                    <a:pt x="0" y="39975"/>
                    <a:pt x="516" y="49097"/>
                  </a:cubicBezTo>
                  <a:cubicBezTo>
                    <a:pt x="767" y="53854"/>
                    <a:pt x="1228" y="58526"/>
                    <a:pt x="3836" y="62669"/>
                  </a:cubicBezTo>
                  <a:cubicBezTo>
                    <a:pt x="5677" y="65584"/>
                    <a:pt x="8021" y="68165"/>
                    <a:pt x="9890" y="71066"/>
                  </a:cubicBezTo>
                  <a:cubicBezTo>
                    <a:pt x="13084" y="76018"/>
                    <a:pt x="14828" y="81904"/>
                    <a:pt x="14828" y="87804"/>
                  </a:cubicBezTo>
                  <a:cubicBezTo>
                    <a:pt x="14828" y="89548"/>
                    <a:pt x="14702" y="91389"/>
                    <a:pt x="15553" y="92910"/>
                  </a:cubicBezTo>
                  <a:cubicBezTo>
                    <a:pt x="16121" y="93890"/>
                    <a:pt x="17314" y="94581"/>
                    <a:pt x="18402" y="94581"/>
                  </a:cubicBezTo>
                  <a:cubicBezTo>
                    <a:pt x="18971" y="94581"/>
                    <a:pt x="19512" y="94392"/>
                    <a:pt x="19919" y="93956"/>
                  </a:cubicBezTo>
                  <a:cubicBezTo>
                    <a:pt x="21676" y="92059"/>
                    <a:pt x="19152" y="88195"/>
                    <a:pt x="21230" y="86689"/>
                  </a:cubicBezTo>
                  <a:cubicBezTo>
                    <a:pt x="21556" y="86450"/>
                    <a:pt x="21915" y="86345"/>
                    <a:pt x="22281" y="86345"/>
                  </a:cubicBezTo>
                  <a:cubicBezTo>
                    <a:pt x="23500" y="86345"/>
                    <a:pt x="24798" y="87508"/>
                    <a:pt x="25205" y="88795"/>
                  </a:cubicBezTo>
                  <a:cubicBezTo>
                    <a:pt x="25721" y="90469"/>
                    <a:pt x="25442" y="92310"/>
                    <a:pt x="25986" y="93984"/>
                  </a:cubicBezTo>
                  <a:cubicBezTo>
                    <a:pt x="26401" y="95259"/>
                    <a:pt x="27691" y="96397"/>
                    <a:pt x="28898" y="96397"/>
                  </a:cubicBezTo>
                  <a:cubicBezTo>
                    <a:pt x="29275" y="96397"/>
                    <a:pt x="29644" y="96286"/>
                    <a:pt x="29976" y="96034"/>
                  </a:cubicBezTo>
                  <a:cubicBezTo>
                    <a:pt x="31650" y="94751"/>
                    <a:pt x="30366" y="91599"/>
                    <a:pt x="31984" y="90273"/>
                  </a:cubicBezTo>
                  <a:cubicBezTo>
                    <a:pt x="32330" y="89992"/>
                    <a:pt x="32742" y="89868"/>
                    <a:pt x="33170" y="89868"/>
                  </a:cubicBezTo>
                  <a:cubicBezTo>
                    <a:pt x="34141" y="89868"/>
                    <a:pt x="35187" y="90508"/>
                    <a:pt x="35681" y="91389"/>
                  </a:cubicBezTo>
                  <a:cubicBezTo>
                    <a:pt x="36420" y="92659"/>
                    <a:pt x="36364" y="94221"/>
                    <a:pt x="36322" y="95685"/>
                  </a:cubicBezTo>
                  <a:cubicBezTo>
                    <a:pt x="36183" y="103301"/>
                    <a:pt x="37466" y="110959"/>
                    <a:pt x="40061" y="118115"/>
                  </a:cubicBezTo>
                  <a:cubicBezTo>
                    <a:pt x="40619" y="119691"/>
                    <a:pt x="41609" y="121490"/>
                    <a:pt x="43269" y="121504"/>
                  </a:cubicBezTo>
                  <a:cubicBezTo>
                    <a:pt x="43275" y="121504"/>
                    <a:pt x="43282" y="121504"/>
                    <a:pt x="43289" y="121504"/>
                  </a:cubicBezTo>
                  <a:cubicBezTo>
                    <a:pt x="44743" y="121504"/>
                    <a:pt x="45808" y="119977"/>
                    <a:pt x="45905" y="118519"/>
                  </a:cubicBezTo>
                  <a:cubicBezTo>
                    <a:pt x="45989" y="117055"/>
                    <a:pt x="45389" y="115660"/>
                    <a:pt x="44915" y="114265"/>
                  </a:cubicBezTo>
                  <a:cubicBezTo>
                    <a:pt x="44008" y="111559"/>
                    <a:pt x="43562" y="108727"/>
                    <a:pt x="43590" y="105882"/>
                  </a:cubicBezTo>
                  <a:cubicBezTo>
                    <a:pt x="43631" y="103371"/>
                    <a:pt x="43297" y="101084"/>
                    <a:pt x="44315" y="98657"/>
                  </a:cubicBezTo>
                  <a:cubicBezTo>
                    <a:pt x="44468" y="98294"/>
                    <a:pt x="44664" y="97889"/>
                    <a:pt x="45040" y="97750"/>
                  </a:cubicBezTo>
                  <a:cubicBezTo>
                    <a:pt x="45131" y="97719"/>
                    <a:pt x="45225" y="97704"/>
                    <a:pt x="45318" y="97704"/>
                  </a:cubicBezTo>
                  <a:cubicBezTo>
                    <a:pt x="45682" y="97704"/>
                    <a:pt x="46043" y="97924"/>
                    <a:pt x="46254" y="98224"/>
                  </a:cubicBezTo>
                  <a:cubicBezTo>
                    <a:pt x="46505" y="98615"/>
                    <a:pt x="46603" y="99075"/>
                    <a:pt x="46686" y="99535"/>
                  </a:cubicBezTo>
                  <a:cubicBezTo>
                    <a:pt x="47063" y="101628"/>
                    <a:pt x="47426" y="103720"/>
                    <a:pt x="47816" y="105812"/>
                  </a:cubicBezTo>
                  <a:cubicBezTo>
                    <a:pt x="47997" y="106719"/>
                    <a:pt x="48151" y="107639"/>
                    <a:pt x="48667" y="108407"/>
                  </a:cubicBezTo>
                  <a:cubicBezTo>
                    <a:pt x="49115" y="109056"/>
                    <a:pt x="49854" y="109545"/>
                    <a:pt x="50611" y="109545"/>
                  </a:cubicBezTo>
                  <a:cubicBezTo>
                    <a:pt x="50749" y="109545"/>
                    <a:pt x="50887" y="109529"/>
                    <a:pt x="51024" y="109495"/>
                  </a:cubicBezTo>
                  <a:cubicBezTo>
                    <a:pt x="51777" y="109299"/>
                    <a:pt x="52294" y="108588"/>
                    <a:pt x="52503" y="107835"/>
                  </a:cubicBezTo>
                  <a:cubicBezTo>
                    <a:pt x="52698" y="107081"/>
                    <a:pt x="52642" y="106300"/>
                    <a:pt x="52573" y="105519"/>
                  </a:cubicBezTo>
                  <a:cubicBezTo>
                    <a:pt x="52335" y="102548"/>
                    <a:pt x="52084" y="99605"/>
                    <a:pt x="51847" y="96634"/>
                  </a:cubicBezTo>
                  <a:cubicBezTo>
                    <a:pt x="51791" y="95867"/>
                    <a:pt x="51722" y="95072"/>
                    <a:pt x="51917" y="94305"/>
                  </a:cubicBezTo>
                  <a:cubicBezTo>
                    <a:pt x="52238" y="93040"/>
                    <a:pt x="52738" y="92559"/>
                    <a:pt x="53274" y="92559"/>
                  </a:cubicBezTo>
                  <a:cubicBezTo>
                    <a:pt x="54275" y="92559"/>
                    <a:pt x="55397" y="94239"/>
                    <a:pt x="55697" y="95630"/>
                  </a:cubicBezTo>
                  <a:cubicBezTo>
                    <a:pt x="57287" y="102953"/>
                    <a:pt x="58849" y="110290"/>
                    <a:pt x="60440" y="117613"/>
                  </a:cubicBezTo>
                  <a:cubicBezTo>
                    <a:pt x="60844" y="119482"/>
                    <a:pt x="61276" y="121421"/>
                    <a:pt x="62462" y="122913"/>
                  </a:cubicBezTo>
                  <a:cubicBezTo>
                    <a:pt x="63335" y="124023"/>
                    <a:pt x="64739" y="124815"/>
                    <a:pt x="66103" y="124815"/>
                  </a:cubicBezTo>
                  <a:cubicBezTo>
                    <a:pt x="66591" y="124815"/>
                    <a:pt x="67074" y="124713"/>
                    <a:pt x="67525" y="124489"/>
                  </a:cubicBezTo>
                  <a:cubicBezTo>
                    <a:pt x="68878" y="123806"/>
                    <a:pt x="69590" y="122216"/>
                    <a:pt x="69646" y="120695"/>
                  </a:cubicBezTo>
                  <a:cubicBezTo>
                    <a:pt x="69715" y="119189"/>
                    <a:pt x="69241" y="117696"/>
                    <a:pt x="68809" y="116260"/>
                  </a:cubicBezTo>
                  <a:cubicBezTo>
                    <a:pt x="66591" y="108769"/>
                    <a:pt x="65238" y="101028"/>
                    <a:pt x="64764" y="93244"/>
                  </a:cubicBezTo>
                  <a:cubicBezTo>
                    <a:pt x="64666" y="91389"/>
                    <a:pt x="64847" y="89102"/>
                    <a:pt x="66549" y="88335"/>
                  </a:cubicBezTo>
                  <a:cubicBezTo>
                    <a:pt x="66873" y="88189"/>
                    <a:pt x="67206" y="88123"/>
                    <a:pt x="67538" y="88123"/>
                  </a:cubicBezTo>
                  <a:cubicBezTo>
                    <a:pt x="68895" y="88123"/>
                    <a:pt x="70256" y="89212"/>
                    <a:pt x="71096" y="90399"/>
                  </a:cubicBezTo>
                  <a:cubicBezTo>
                    <a:pt x="72142" y="91864"/>
                    <a:pt x="72938" y="93663"/>
                    <a:pt x="74542" y="94500"/>
                  </a:cubicBezTo>
                  <a:cubicBezTo>
                    <a:pt x="75097" y="94788"/>
                    <a:pt x="75678" y="94919"/>
                    <a:pt x="76261" y="94919"/>
                  </a:cubicBezTo>
                  <a:cubicBezTo>
                    <a:pt x="78634" y="94919"/>
                    <a:pt x="81017" y="92751"/>
                    <a:pt x="81655" y="90287"/>
                  </a:cubicBezTo>
                  <a:cubicBezTo>
                    <a:pt x="82464" y="87247"/>
                    <a:pt x="81516" y="84038"/>
                    <a:pt x="80874" y="80928"/>
                  </a:cubicBezTo>
                  <a:cubicBezTo>
                    <a:pt x="80247" y="77831"/>
                    <a:pt x="80023" y="74288"/>
                    <a:pt x="81976" y="71791"/>
                  </a:cubicBezTo>
                  <a:cubicBezTo>
                    <a:pt x="83050" y="70411"/>
                    <a:pt x="84682" y="69546"/>
                    <a:pt x="85938" y="68318"/>
                  </a:cubicBezTo>
                  <a:cubicBezTo>
                    <a:pt x="88058" y="66254"/>
                    <a:pt x="89048" y="63199"/>
                    <a:pt x="89216" y="60214"/>
                  </a:cubicBezTo>
                  <a:cubicBezTo>
                    <a:pt x="89397" y="56629"/>
                    <a:pt x="88142" y="53212"/>
                    <a:pt x="88560" y="49669"/>
                  </a:cubicBezTo>
                  <a:cubicBezTo>
                    <a:pt x="88992" y="46070"/>
                    <a:pt x="89871" y="42444"/>
                    <a:pt x="89285" y="38817"/>
                  </a:cubicBezTo>
                  <a:cubicBezTo>
                    <a:pt x="89160" y="38036"/>
                    <a:pt x="88937" y="37269"/>
                    <a:pt x="88685" y="36515"/>
                  </a:cubicBezTo>
                  <a:cubicBezTo>
                    <a:pt x="88197" y="35051"/>
                    <a:pt x="87542" y="33614"/>
                    <a:pt x="86998" y="32122"/>
                  </a:cubicBezTo>
                  <a:cubicBezTo>
                    <a:pt x="86105" y="29653"/>
                    <a:pt x="85449" y="27072"/>
                    <a:pt x="84278" y="24701"/>
                  </a:cubicBezTo>
                  <a:cubicBezTo>
                    <a:pt x="83064" y="22260"/>
                    <a:pt x="81516" y="19875"/>
                    <a:pt x="79884" y="17685"/>
                  </a:cubicBezTo>
                  <a:cubicBezTo>
                    <a:pt x="72226" y="7488"/>
                    <a:pt x="60244" y="946"/>
                    <a:pt x="47523" y="96"/>
                  </a:cubicBezTo>
                  <a:cubicBezTo>
                    <a:pt x="46549" y="32"/>
                    <a:pt x="45574" y="1"/>
                    <a:pt x="44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5"/>
            <p:cNvGrpSpPr/>
            <p:nvPr/>
          </p:nvGrpSpPr>
          <p:grpSpPr>
            <a:xfrm>
              <a:off x="7551885" y="1268341"/>
              <a:ext cx="820333" cy="629259"/>
              <a:chOff x="7551885" y="1268341"/>
              <a:chExt cx="820333" cy="629259"/>
            </a:xfrm>
          </p:grpSpPr>
          <p:sp>
            <p:nvSpPr>
              <p:cNvPr id="397" name="Google Shape;397;p45"/>
              <p:cNvSpPr/>
              <p:nvPr/>
            </p:nvSpPr>
            <p:spPr>
              <a:xfrm>
                <a:off x="7695745" y="1340135"/>
                <a:ext cx="128068" cy="218933"/>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w="6625" cap="rnd" cmpd="sng">
                <a:solidFill>
                  <a:srgbClr val="0202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8017440" y="1268341"/>
                <a:ext cx="128068" cy="218958"/>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w="6625" cap="rnd" cmpd="sng">
                <a:solidFill>
                  <a:srgbClr val="0202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7602998" y="1559082"/>
                <a:ext cx="717574" cy="338518"/>
              </a:xfrm>
              <a:custGeom>
                <a:avLst/>
                <a:gdLst/>
                <a:ahLst/>
                <a:cxnLst/>
                <a:rect l="l" t="t" r="r" b="b"/>
                <a:pathLst>
                  <a:path w="56591" h="26697" extrusionOk="0">
                    <a:moveTo>
                      <a:pt x="56122" y="0"/>
                    </a:moveTo>
                    <a:cubicBezTo>
                      <a:pt x="55923" y="0"/>
                      <a:pt x="55743" y="129"/>
                      <a:pt x="55684" y="319"/>
                    </a:cubicBezTo>
                    <a:cubicBezTo>
                      <a:pt x="52462" y="12231"/>
                      <a:pt x="46129" y="18452"/>
                      <a:pt x="41386" y="21577"/>
                    </a:cubicBezTo>
                    <a:cubicBezTo>
                      <a:pt x="36253" y="24966"/>
                      <a:pt x="31818" y="25538"/>
                      <a:pt x="31762" y="25538"/>
                    </a:cubicBezTo>
                    <a:lnTo>
                      <a:pt x="31734" y="25538"/>
                    </a:lnTo>
                    <a:cubicBezTo>
                      <a:pt x="31711" y="25546"/>
                      <a:pt x="30388" y="25824"/>
                      <a:pt x="28208" y="25824"/>
                    </a:cubicBezTo>
                    <a:cubicBezTo>
                      <a:pt x="26426" y="25824"/>
                      <a:pt x="24070" y="25638"/>
                      <a:pt x="21384" y="24966"/>
                    </a:cubicBezTo>
                    <a:cubicBezTo>
                      <a:pt x="15874" y="23572"/>
                      <a:pt x="7840" y="19764"/>
                      <a:pt x="866" y="9553"/>
                    </a:cubicBezTo>
                    <a:cubicBezTo>
                      <a:pt x="778" y="9422"/>
                      <a:pt x="635" y="9351"/>
                      <a:pt x="496" y="9351"/>
                    </a:cubicBezTo>
                    <a:cubicBezTo>
                      <a:pt x="414" y="9351"/>
                      <a:pt x="333" y="9376"/>
                      <a:pt x="266" y="9428"/>
                    </a:cubicBezTo>
                    <a:cubicBezTo>
                      <a:pt x="57" y="9567"/>
                      <a:pt x="1" y="9846"/>
                      <a:pt x="140" y="10041"/>
                    </a:cubicBezTo>
                    <a:cubicBezTo>
                      <a:pt x="7268" y="20489"/>
                      <a:pt x="15498" y="24367"/>
                      <a:pt x="21161" y="25803"/>
                    </a:cubicBezTo>
                    <a:cubicBezTo>
                      <a:pt x="23951" y="26501"/>
                      <a:pt x="26378" y="26696"/>
                      <a:pt x="28205" y="26696"/>
                    </a:cubicBezTo>
                    <a:cubicBezTo>
                      <a:pt x="30339" y="26696"/>
                      <a:pt x="31678" y="26417"/>
                      <a:pt x="31901" y="26417"/>
                    </a:cubicBezTo>
                    <a:cubicBezTo>
                      <a:pt x="32292" y="26361"/>
                      <a:pt x="36672" y="25734"/>
                      <a:pt x="41847" y="22330"/>
                    </a:cubicBezTo>
                    <a:cubicBezTo>
                      <a:pt x="46729" y="19136"/>
                      <a:pt x="53229" y="12761"/>
                      <a:pt x="56548" y="556"/>
                    </a:cubicBezTo>
                    <a:cubicBezTo>
                      <a:pt x="56590" y="305"/>
                      <a:pt x="56451" y="82"/>
                      <a:pt x="56228" y="12"/>
                    </a:cubicBezTo>
                    <a:cubicBezTo>
                      <a:pt x="56192" y="4"/>
                      <a:pt x="56157" y="0"/>
                      <a:pt x="56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8272629" y="1512825"/>
                <a:ext cx="99589" cy="54385"/>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7551885" y="1622380"/>
                <a:ext cx="82078" cy="75002"/>
              </a:xfrm>
              <a:custGeom>
                <a:avLst/>
                <a:gdLst/>
                <a:ahLst/>
                <a:cxnLst/>
                <a:rect l="l" t="t" r="r" b="b"/>
                <a:pathLst>
                  <a:path w="6473" h="5915" extrusionOk="0">
                    <a:moveTo>
                      <a:pt x="5971" y="0"/>
                    </a:moveTo>
                    <a:cubicBezTo>
                      <a:pt x="5720" y="28"/>
                      <a:pt x="5552" y="209"/>
                      <a:pt x="5552" y="460"/>
                    </a:cubicBezTo>
                    <a:cubicBezTo>
                      <a:pt x="5580" y="1730"/>
                      <a:pt x="5036" y="3027"/>
                      <a:pt x="4088" y="3892"/>
                    </a:cubicBezTo>
                    <a:cubicBezTo>
                      <a:pt x="3256" y="4627"/>
                      <a:pt x="2144" y="5039"/>
                      <a:pt x="1030" y="5039"/>
                    </a:cubicBezTo>
                    <a:cubicBezTo>
                      <a:pt x="854" y="5039"/>
                      <a:pt x="678" y="5029"/>
                      <a:pt x="503" y="5008"/>
                    </a:cubicBezTo>
                    <a:cubicBezTo>
                      <a:pt x="493" y="5007"/>
                      <a:pt x="483" y="5007"/>
                      <a:pt x="473" y="5007"/>
                    </a:cubicBezTo>
                    <a:cubicBezTo>
                      <a:pt x="248" y="5007"/>
                      <a:pt x="55" y="5158"/>
                      <a:pt x="15" y="5398"/>
                    </a:cubicBezTo>
                    <a:cubicBezTo>
                      <a:pt x="1" y="5635"/>
                      <a:pt x="154" y="5845"/>
                      <a:pt x="405" y="5886"/>
                    </a:cubicBezTo>
                    <a:cubicBezTo>
                      <a:pt x="628" y="5900"/>
                      <a:pt x="838" y="5914"/>
                      <a:pt x="1061" y="5914"/>
                    </a:cubicBezTo>
                    <a:cubicBezTo>
                      <a:pt x="2372" y="5914"/>
                      <a:pt x="3697" y="5426"/>
                      <a:pt x="4673" y="4533"/>
                    </a:cubicBezTo>
                    <a:cubicBezTo>
                      <a:pt x="5803" y="3515"/>
                      <a:pt x="6473" y="1953"/>
                      <a:pt x="6417" y="419"/>
                    </a:cubicBezTo>
                    <a:cubicBezTo>
                      <a:pt x="6403" y="181"/>
                      <a:pt x="6208" y="0"/>
                      <a:pt x="5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 name="Google Shape;402;p45"/>
          <p:cNvGrpSpPr/>
          <p:nvPr/>
        </p:nvGrpSpPr>
        <p:grpSpPr>
          <a:xfrm rot="-7223665">
            <a:off x="5137072" y="3071841"/>
            <a:ext cx="1662669" cy="1832099"/>
            <a:chOff x="193753" y="-204173"/>
            <a:chExt cx="1754750" cy="1872260"/>
          </a:xfrm>
        </p:grpSpPr>
        <p:sp>
          <p:nvSpPr>
            <p:cNvPr id="403" name="Google Shape;403;p45"/>
            <p:cNvSpPr/>
            <p:nvPr/>
          </p:nvSpPr>
          <p:spPr>
            <a:xfrm rot="-3929110">
              <a:off x="327316" y="106861"/>
              <a:ext cx="1487623" cy="1250192"/>
            </a:xfrm>
            <a:custGeom>
              <a:avLst/>
              <a:gdLst/>
              <a:ahLst/>
              <a:cxnLst/>
              <a:rect l="l" t="t" r="r" b="b"/>
              <a:pathLst>
                <a:path w="29548" h="24832" extrusionOk="0">
                  <a:moveTo>
                    <a:pt x="2096" y="0"/>
                  </a:moveTo>
                  <a:lnTo>
                    <a:pt x="1048" y="210"/>
                  </a:lnTo>
                  <a:lnTo>
                    <a:pt x="839" y="315"/>
                  </a:lnTo>
                  <a:lnTo>
                    <a:pt x="524" y="419"/>
                  </a:lnTo>
                  <a:lnTo>
                    <a:pt x="210" y="943"/>
                  </a:lnTo>
                  <a:lnTo>
                    <a:pt x="1" y="1467"/>
                  </a:lnTo>
                  <a:lnTo>
                    <a:pt x="1" y="1781"/>
                  </a:lnTo>
                  <a:lnTo>
                    <a:pt x="1" y="2096"/>
                  </a:lnTo>
                  <a:lnTo>
                    <a:pt x="105" y="2410"/>
                  </a:lnTo>
                  <a:lnTo>
                    <a:pt x="315" y="2620"/>
                  </a:lnTo>
                  <a:lnTo>
                    <a:pt x="734" y="3039"/>
                  </a:lnTo>
                  <a:lnTo>
                    <a:pt x="1363" y="3248"/>
                  </a:lnTo>
                  <a:lnTo>
                    <a:pt x="1677" y="3248"/>
                  </a:lnTo>
                  <a:lnTo>
                    <a:pt x="1887" y="3143"/>
                  </a:lnTo>
                  <a:lnTo>
                    <a:pt x="2410" y="3039"/>
                  </a:lnTo>
                  <a:lnTo>
                    <a:pt x="3039" y="3039"/>
                  </a:lnTo>
                  <a:lnTo>
                    <a:pt x="3982" y="3248"/>
                  </a:lnTo>
                  <a:lnTo>
                    <a:pt x="4820" y="3563"/>
                  </a:lnTo>
                  <a:lnTo>
                    <a:pt x="5554" y="4191"/>
                  </a:lnTo>
                  <a:lnTo>
                    <a:pt x="5868" y="4506"/>
                  </a:lnTo>
                  <a:lnTo>
                    <a:pt x="6182" y="4925"/>
                  </a:lnTo>
                  <a:lnTo>
                    <a:pt x="6497" y="5553"/>
                  </a:lnTo>
                  <a:lnTo>
                    <a:pt x="6706" y="6287"/>
                  </a:lnTo>
                  <a:lnTo>
                    <a:pt x="7440" y="8068"/>
                  </a:lnTo>
                  <a:lnTo>
                    <a:pt x="7649" y="8801"/>
                  </a:lnTo>
                  <a:lnTo>
                    <a:pt x="8068" y="9430"/>
                  </a:lnTo>
                  <a:lnTo>
                    <a:pt x="8802" y="10268"/>
                  </a:lnTo>
                  <a:lnTo>
                    <a:pt x="9221" y="10583"/>
                  </a:lnTo>
                  <a:lnTo>
                    <a:pt x="9640" y="10897"/>
                  </a:lnTo>
                  <a:lnTo>
                    <a:pt x="10373" y="11211"/>
                  </a:lnTo>
                  <a:lnTo>
                    <a:pt x="11107" y="11421"/>
                  </a:lnTo>
                  <a:lnTo>
                    <a:pt x="12364" y="11630"/>
                  </a:lnTo>
                  <a:lnTo>
                    <a:pt x="13831" y="11630"/>
                  </a:lnTo>
                  <a:lnTo>
                    <a:pt x="14564" y="11735"/>
                  </a:lnTo>
                  <a:lnTo>
                    <a:pt x="15088" y="11840"/>
                  </a:lnTo>
                  <a:lnTo>
                    <a:pt x="15298" y="12049"/>
                  </a:lnTo>
                  <a:lnTo>
                    <a:pt x="15612" y="12259"/>
                  </a:lnTo>
                  <a:lnTo>
                    <a:pt x="16031" y="13097"/>
                  </a:lnTo>
                  <a:lnTo>
                    <a:pt x="16450" y="14145"/>
                  </a:lnTo>
                  <a:lnTo>
                    <a:pt x="16974" y="15507"/>
                  </a:lnTo>
                  <a:lnTo>
                    <a:pt x="17498" y="16450"/>
                  </a:lnTo>
                  <a:lnTo>
                    <a:pt x="18127" y="17288"/>
                  </a:lnTo>
                  <a:lnTo>
                    <a:pt x="18651" y="17812"/>
                  </a:lnTo>
                  <a:lnTo>
                    <a:pt x="19174" y="18231"/>
                  </a:lnTo>
                  <a:lnTo>
                    <a:pt x="19698" y="18545"/>
                  </a:lnTo>
                  <a:lnTo>
                    <a:pt x="20222" y="18755"/>
                  </a:lnTo>
                  <a:lnTo>
                    <a:pt x="21270" y="19069"/>
                  </a:lnTo>
                  <a:lnTo>
                    <a:pt x="23051" y="19279"/>
                  </a:lnTo>
                  <a:lnTo>
                    <a:pt x="23889" y="19488"/>
                  </a:lnTo>
                  <a:lnTo>
                    <a:pt x="24308" y="19698"/>
                  </a:lnTo>
                  <a:lnTo>
                    <a:pt x="24832" y="20012"/>
                  </a:lnTo>
                  <a:lnTo>
                    <a:pt x="25147" y="20431"/>
                  </a:lnTo>
                  <a:lnTo>
                    <a:pt x="25566" y="20955"/>
                  </a:lnTo>
                  <a:lnTo>
                    <a:pt x="25880" y="21584"/>
                  </a:lnTo>
                  <a:lnTo>
                    <a:pt x="26090" y="22213"/>
                  </a:lnTo>
                  <a:lnTo>
                    <a:pt x="26299" y="22841"/>
                  </a:lnTo>
                  <a:lnTo>
                    <a:pt x="26509" y="23575"/>
                  </a:lnTo>
                  <a:lnTo>
                    <a:pt x="26613" y="23889"/>
                  </a:lnTo>
                  <a:lnTo>
                    <a:pt x="26718" y="24098"/>
                  </a:lnTo>
                  <a:lnTo>
                    <a:pt x="27137" y="24518"/>
                  </a:lnTo>
                  <a:lnTo>
                    <a:pt x="27661" y="24832"/>
                  </a:lnTo>
                  <a:lnTo>
                    <a:pt x="28290" y="24832"/>
                  </a:lnTo>
                  <a:lnTo>
                    <a:pt x="28604" y="24727"/>
                  </a:lnTo>
                  <a:lnTo>
                    <a:pt x="28814" y="24622"/>
                  </a:lnTo>
                  <a:lnTo>
                    <a:pt x="29233" y="24203"/>
                  </a:lnTo>
                  <a:lnTo>
                    <a:pt x="29547" y="23679"/>
                  </a:lnTo>
                  <a:lnTo>
                    <a:pt x="29547" y="23365"/>
                  </a:lnTo>
                  <a:lnTo>
                    <a:pt x="29547" y="23051"/>
                  </a:lnTo>
                  <a:lnTo>
                    <a:pt x="29233" y="21584"/>
                  </a:lnTo>
                  <a:lnTo>
                    <a:pt x="28604" y="20222"/>
                  </a:lnTo>
                  <a:lnTo>
                    <a:pt x="28290" y="19593"/>
                  </a:lnTo>
                  <a:lnTo>
                    <a:pt x="27871" y="18860"/>
                  </a:lnTo>
                  <a:lnTo>
                    <a:pt x="27347" y="18336"/>
                  </a:lnTo>
                  <a:lnTo>
                    <a:pt x="26823" y="17707"/>
                  </a:lnTo>
                  <a:lnTo>
                    <a:pt x="25985" y="17079"/>
                  </a:lnTo>
                  <a:lnTo>
                    <a:pt x="24937" y="16555"/>
                  </a:lnTo>
                  <a:lnTo>
                    <a:pt x="23889" y="16345"/>
                  </a:lnTo>
                  <a:lnTo>
                    <a:pt x="22946" y="16136"/>
                  </a:lnTo>
                  <a:lnTo>
                    <a:pt x="22108" y="16031"/>
                  </a:lnTo>
                  <a:lnTo>
                    <a:pt x="21479" y="15926"/>
                  </a:lnTo>
                  <a:lnTo>
                    <a:pt x="20851" y="15612"/>
                  </a:lnTo>
                  <a:lnTo>
                    <a:pt x="20641" y="15507"/>
                  </a:lnTo>
                  <a:lnTo>
                    <a:pt x="20327" y="15193"/>
                  </a:lnTo>
                  <a:lnTo>
                    <a:pt x="19908" y="14354"/>
                  </a:lnTo>
                  <a:lnTo>
                    <a:pt x="19384" y="13202"/>
                  </a:lnTo>
                  <a:lnTo>
                    <a:pt x="18860" y="11840"/>
                  </a:lnTo>
                  <a:lnTo>
                    <a:pt x="18336" y="10897"/>
                  </a:lnTo>
                  <a:lnTo>
                    <a:pt x="17708" y="10059"/>
                  </a:lnTo>
                  <a:lnTo>
                    <a:pt x="17184" y="9535"/>
                  </a:lnTo>
                  <a:lnTo>
                    <a:pt x="16555" y="9220"/>
                  </a:lnTo>
                  <a:lnTo>
                    <a:pt x="15926" y="8906"/>
                  </a:lnTo>
                  <a:lnTo>
                    <a:pt x="15193" y="8697"/>
                  </a:lnTo>
                  <a:lnTo>
                    <a:pt x="13936" y="8592"/>
                  </a:lnTo>
                  <a:lnTo>
                    <a:pt x="12469" y="8487"/>
                  </a:lnTo>
                  <a:lnTo>
                    <a:pt x="11735" y="8382"/>
                  </a:lnTo>
                  <a:lnTo>
                    <a:pt x="11212" y="8277"/>
                  </a:lnTo>
                  <a:lnTo>
                    <a:pt x="10792" y="7858"/>
                  </a:lnTo>
                  <a:lnTo>
                    <a:pt x="10373" y="7230"/>
                  </a:lnTo>
                  <a:lnTo>
                    <a:pt x="9954" y="6287"/>
                  </a:lnTo>
                  <a:lnTo>
                    <a:pt x="9640" y="5134"/>
                  </a:lnTo>
                  <a:lnTo>
                    <a:pt x="9221" y="4191"/>
                  </a:lnTo>
                  <a:lnTo>
                    <a:pt x="8802" y="3353"/>
                  </a:lnTo>
                  <a:lnTo>
                    <a:pt x="8383" y="2620"/>
                  </a:lnTo>
                  <a:lnTo>
                    <a:pt x="7754" y="1991"/>
                  </a:lnTo>
                  <a:lnTo>
                    <a:pt x="7125" y="1362"/>
                  </a:lnTo>
                  <a:lnTo>
                    <a:pt x="6392" y="943"/>
                  </a:lnTo>
                  <a:lnTo>
                    <a:pt x="5658" y="524"/>
                  </a:lnTo>
                  <a:lnTo>
                    <a:pt x="4820" y="210"/>
                  </a:lnTo>
                  <a:lnTo>
                    <a:pt x="3982" y="0"/>
                  </a:lnTo>
                  <a:close/>
                </a:path>
              </a:pathLst>
            </a:custGeom>
            <a:solidFill>
              <a:srgbClr val="F7B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rot="-3929110">
              <a:off x="1764447" y="274618"/>
              <a:ext cx="158338" cy="158288"/>
            </a:xfrm>
            <a:custGeom>
              <a:avLst/>
              <a:gdLst/>
              <a:ahLst/>
              <a:cxnLst/>
              <a:rect l="l" t="t" r="r" b="b"/>
              <a:pathLst>
                <a:path w="3145" h="3144" extrusionOk="0">
                  <a:moveTo>
                    <a:pt x="1677" y="1"/>
                  </a:moveTo>
                  <a:lnTo>
                    <a:pt x="1363" y="105"/>
                  </a:lnTo>
                  <a:lnTo>
                    <a:pt x="1049" y="105"/>
                  </a:lnTo>
                  <a:lnTo>
                    <a:pt x="525" y="420"/>
                  </a:lnTo>
                  <a:lnTo>
                    <a:pt x="210" y="944"/>
                  </a:lnTo>
                  <a:lnTo>
                    <a:pt x="106" y="1258"/>
                  </a:lnTo>
                  <a:lnTo>
                    <a:pt x="1" y="1572"/>
                  </a:lnTo>
                  <a:lnTo>
                    <a:pt x="1" y="1887"/>
                  </a:lnTo>
                  <a:lnTo>
                    <a:pt x="106" y="2096"/>
                  </a:lnTo>
                  <a:lnTo>
                    <a:pt x="420" y="2620"/>
                  </a:lnTo>
                  <a:lnTo>
                    <a:pt x="944" y="3039"/>
                  </a:lnTo>
                  <a:lnTo>
                    <a:pt x="1153" y="3144"/>
                  </a:lnTo>
                  <a:lnTo>
                    <a:pt x="1782" y="3144"/>
                  </a:lnTo>
                  <a:lnTo>
                    <a:pt x="2096" y="3039"/>
                  </a:lnTo>
                  <a:lnTo>
                    <a:pt x="2620" y="2725"/>
                  </a:lnTo>
                  <a:lnTo>
                    <a:pt x="3039" y="2306"/>
                  </a:lnTo>
                  <a:lnTo>
                    <a:pt x="3144" y="1991"/>
                  </a:lnTo>
                  <a:lnTo>
                    <a:pt x="3144" y="1677"/>
                  </a:lnTo>
                  <a:lnTo>
                    <a:pt x="3144" y="1363"/>
                  </a:lnTo>
                  <a:lnTo>
                    <a:pt x="3039" y="1048"/>
                  </a:lnTo>
                  <a:lnTo>
                    <a:pt x="2725" y="525"/>
                  </a:lnTo>
                  <a:lnTo>
                    <a:pt x="2306" y="210"/>
                  </a:lnTo>
                  <a:lnTo>
                    <a:pt x="1992" y="105"/>
                  </a:lnTo>
                  <a:lnTo>
                    <a:pt x="1677" y="1"/>
                  </a:lnTo>
                  <a:close/>
                </a:path>
              </a:pathLst>
            </a:custGeom>
            <a:solidFill>
              <a:srgbClr val="EF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45"/>
          <p:cNvSpPr txBox="1">
            <a:spLocks noGrp="1"/>
          </p:cNvSpPr>
          <p:nvPr>
            <p:ph type="subTitle" idx="4"/>
          </p:nvPr>
        </p:nvSpPr>
        <p:spPr>
          <a:xfrm rot="10800000">
            <a:off x="-143344" y="4873750"/>
            <a:ext cx="94224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solidFill>
                  <a:schemeClr val="accent6"/>
                </a:solidFill>
              </a:rPr>
              <a:t>ND </a:t>
            </a:r>
            <a:r>
              <a:rPr lang="en" dirty="0">
                <a:solidFill>
                  <a:schemeClr val="dk1"/>
                </a:solidFill>
              </a:rPr>
              <a:t>1980 CLOTHING</a:t>
            </a:r>
            <a:r>
              <a:rPr lang="en" dirty="0"/>
              <a:t> </a:t>
            </a:r>
            <a:r>
              <a:rPr lang="en" dirty="0">
                <a:solidFill>
                  <a:schemeClr val="accent6"/>
                </a:solidFill>
              </a:rPr>
              <a:t>STYLE BRAND </a:t>
            </a:r>
            <a:r>
              <a:rPr lang="en" dirty="0">
                <a:solidFill>
                  <a:schemeClr val="lt2"/>
                </a:solidFill>
              </a:rPr>
              <a:t>1980 CLOTHING</a:t>
            </a:r>
            <a:r>
              <a:rPr lang="en" dirty="0"/>
              <a:t> </a:t>
            </a:r>
            <a:r>
              <a:rPr lang="en" dirty="0">
                <a:solidFill>
                  <a:schemeClr val="accent6"/>
                </a:solidFill>
              </a:rPr>
              <a:t>STYLE BRAND </a:t>
            </a:r>
            <a:r>
              <a:rPr lang="en" dirty="0">
                <a:solidFill>
                  <a:schemeClr val="accent4"/>
                </a:solidFill>
              </a:rPr>
              <a:t>1980 CLOTHING </a:t>
            </a:r>
            <a:r>
              <a:rPr lang="en" dirty="0">
                <a:solidFill>
                  <a:schemeClr val="accent6"/>
                </a:solidFill>
              </a:rPr>
              <a:t>STYLE BRAND </a:t>
            </a:r>
            <a:r>
              <a:rPr lang="en" dirty="0"/>
              <a:t>1980 CLOTHING </a:t>
            </a:r>
            <a:r>
              <a:rPr lang="en" dirty="0">
                <a:solidFill>
                  <a:schemeClr val="accent6"/>
                </a:solidFill>
              </a:rPr>
              <a:t>STYLE BR</a:t>
            </a:r>
            <a:endParaRPr dirty="0">
              <a:solidFill>
                <a:schemeClr val="accent6"/>
              </a:solidFill>
            </a:endParaRPr>
          </a:p>
        </p:txBody>
      </p:sp>
      <p:sp>
        <p:nvSpPr>
          <p:cNvPr id="3" name="TextBox 2">
            <a:extLst>
              <a:ext uri="{FF2B5EF4-FFF2-40B4-BE49-F238E27FC236}">
                <a16:creationId xmlns:a16="http://schemas.microsoft.com/office/drawing/2014/main" id="{223D0893-E0FC-7D79-AD65-BB68D9BB2831}"/>
              </a:ext>
            </a:extLst>
          </p:cNvPr>
          <p:cNvSpPr txBox="1"/>
          <p:nvPr/>
        </p:nvSpPr>
        <p:spPr>
          <a:xfrm>
            <a:off x="486713" y="2865439"/>
            <a:ext cx="5961870" cy="1323439"/>
          </a:xfrm>
          <a:prstGeom prst="rect">
            <a:avLst/>
          </a:prstGeom>
          <a:noFill/>
        </p:spPr>
        <p:txBody>
          <a:bodyPr wrap="square">
            <a:spAutoFit/>
          </a:bodyPr>
          <a:lstStyle/>
          <a:p>
            <a:r>
              <a:rPr lang="en" sz="2000" dirty="0">
                <a:solidFill>
                  <a:schemeClr val="accent3">
                    <a:lumMod val="50000"/>
                  </a:schemeClr>
                </a:solidFill>
                <a:latin typeface="Goudy Old Style" panose="02020502050305020303" pitchFamily="18" charset="0"/>
              </a:rPr>
              <a:t>Team M</a:t>
            </a:r>
            <a:r>
              <a:rPr lang="en-US" sz="2000" dirty="0">
                <a:solidFill>
                  <a:schemeClr val="accent3">
                    <a:lumMod val="50000"/>
                  </a:schemeClr>
                </a:solidFill>
                <a:latin typeface="Goudy Old Style" panose="02020502050305020303" pitchFamily="18" charset="0"/>
              </a:rPr>
              <a:t>e</a:t>
            </a:r>
            <a:r>
              <a:rPr lang="en" sz="2000" dirty="0">
                <a:solidFill>
                  <a:schemeClr val="accent3">
                    <a:lumMod val="50000"/>
                  </a:schemeClr>
                </a:solidFill>
                <a:latin typeface="Goudy Old Style" panose="02020502050305020303" pitchFamily="18" charset="0"/>
              </a:rPr>
              <a:t>mber</a:t>
            </a:r>
          </a:p>
          <a:p>
            <a:pPr marL="342900" indent="-342900">
              <a:buFont typeface="Arial" panose="020B0604020202020204" pitchFamily="34" charset="0"/>
              <a:buChar char="•"/>
            </a:pPr>
            <a:r>
              <a:rPr lang="en" sz="2000" dirty="0">
                <a:solidFill>
                  <a:schemeClr val="accent3">
                    <a:lumMod val="50000"/>
                  </a:schemeClr>
                </a:solidFill>
                <a:latin typeface="Goudy Old Style" panose="02020502050305020303" pitchFamily="18" charset="0"/>
              </a:rPr>
              <a:t>Brandon Yeap</a:t>
            </a:r>
          </a:p>
          <a:p>
            <a:pPr marL="342900" indent="-342900">
              <a:buFont typeface="Arial" panose="020B0604020202020204" pitchFamily="34" charset="0"/>
              <a:buChar char="•"/>
            </a:pPr>
            <a:r>
              <a:rPr lang="en" sz="2000" dirty="0">
                <a:solidFill>
                  <a:schemeClr val="accent3">
                    <a:lumMod val="50000"/>
                  </a:schemeClr>
                </a:solidFill>
                <a:latin typeface="Goudy Old Style" panose="02020502050305020303" pitchFamily="18" charset="0"/>
              </a:rPr>
              <a:t>Yong Cheng Shen</a:t>
            </a:r>
          </a:p>
          <a:p>
            <a:r>
              <a:rPr lang="en" sz="2000" dirty="0">
                <a:solidFill>
                  <a:schemeClr val="accent3">
                    <a:lumMod val="50000"/>
                  </a:schemeClr>
                </a:solidFill>
                <a:latin typeface="Goudy Old Style" panose="02020502050305020303" pitchFamily="18" charset="0"/>
              </a:rPr>
              <a:t>   </a:t>
            </a:r>
            <a:endParaRPr lang="en-MY" sz="2000" dirty="0">
              <a:solidFill>
                <a:schemeClr val="accent3">
                  <a:lumMod val="50000"/>
                </a:schemeClr>
              </a:solidFill>
              <a:latin typeface="Goudy Old Style" panose="02020502050305020303" pitchFamily="18" charset="0"/>
            </a:endParaRPr>
          </a:p>
        </p:txBody>
      </p:sp>
      <p:pic>
        <p:nvPicPr>
          <p:cNvPr id="5" name="Picture 4">
            <a:extLst>
              <a:ext uri="{FF2B5EF4-FFF2-40B4-BE49-F238E27FC236}">
                <a16:creationId xmlns:a16="http://schemas.microsoft.com/office/drawing/2014/main" id="{C7317F5C-7BAC-04B9-C147-7BCC72EF080E}"/>
              </a:ext>
            </a:extLst>
          </p:cNvPr>
          <p:cNvPicPr>
            <a:picLocks noChangeAspect="1"/>
          </p:cNvPicPr>
          <p:nvPr/>
        </p:nvPicPr>
        <p:blipFill>
          <a:blip r:embed="rId4"/>
          <a:stretch>
            <a:fillRect/>
          </a:stretch>
        </p:blipFill>
        <p:spPr>
          <a:xfrm rot="20422566">
            <a:off x="6266894" y="760548"/>
            <a:ext cx="2670908" cy="15395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9" name="Google Shape;499;p51"/>
          <p:cNvSpPr txBox="1">
            <a:spLocks noGrp="1"/>
          </p:cNvSpPr>
          <p:nvPr>
            <p:ph type="title"/>
          </p:nvPr>
        </p:nvSpPr>
        <p:spPr>
          <a:xfrm>
            <a:off x="614567" y="657198"/>
            <a:ext cx="77076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Bootstrap - Navbar</a:t>
            </a:r>
            <a:endParaRPr dirty="0"/>
          </a:p>
        </p:txBody>
      </p:sp>
      <p:grpSp>
        <p:nvGrpSpPr>
          <p:cNvPr id="8" name="Group 7">
            <a:extLst>
              <a:ext uri="{FF2B5EF4-FFF2-40B4-BE49-F238E27FC236}">
                <a16:creationId xmlns:a16="http://schemas.microsoft.com/office/drawing/2014/main" id="{93DC734C-B939-7B75-5DF4-C8F4249D4D61}"/>
              </a:ext>
            </a:extLst>
          </p:cNvPr>
          <p:cNvGrpSpPr/>
          <p:nvPr/>
        </p:nvGrpSpPr>
        <p:grpSpPr>
          <a:xfrm>
            <a:off x="5968794" y="1270700"/>
            <a:ext cx="2162615" cy="2813077"/>
            <a:chOff x="1163703" y="506867"/>
            <a:chExt cx="3018381" cy="4423705"/>
          </a:xfrm>
        </p:grpSpPr>
        <p:grpSp>
          <p:nvGrpSpPr>
            <p:cNvPr id="9" name="Google Shape;1138;p74">
              <a:extLst>
                <a:ext uri="{FF2B5EF4-FFF2-40B4-BE49-F238E27FC236}">
                  <a16:creationId xmlns:a16="http://schemas.microsoft.com/office/drawing/2014/main" id="{F34F4867-0E06-3C83-7743-613A2EEF138D}"/>
                </a:ext>
              </a:extLst>
            </p:cNvPr>
            <p:cNvGrpSpPr/>
            <p:nvPr/>
          </p:nvGrpSpPr>
          <p:grpSpPr>
            <a:xfrm rot="21166042">
              <a:off x="1163703" y="506867"/>
              <a:ext cx="3018381" cy="4423705"/>
              <a:chOff x="5696800" y="992250"/>
              <a:chExt cx="2244900" cy="3290100"/>
            </a:xfrm>
          </p:grpSpPr>
          <p:sp>
            <p:nvSpPr>
              <p:cNvPr id="11" name="Google Shape;1139;p74">
                <a:extLst>
                  <a:ext uri="{FF2B5EF4-FFF2-40B4-BE49-F238E27FC236}">
                    <a16:creationId xmlns:a16="http://schemas.microsoft.com/office/drawing/2014/main" id="{687B1370-5913-4D94-2068-4E66F69F3D37}"/>
                  </a:ext>
                </a:extLst>
              </p:cNvPr>
              <p:cNvSpPr/>
              <p:nvPr/>
            </p:nvSpPr>
            <p:spPr>
              <a:xfrm rot="432828">
                <a:off x="5882737" y="1097661"/>
                <a:ext cx="1873026" cy="3079278"/>
              </a:xfrm>
              <a:prstGeom prst="roundRect">
                <a:avLst>
                  <a:gd name="adj" fmla="val 1160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140;p74">
                <a:extLst>
                  <a:ext uri="{FF2B5EF4-FFF2-40B4-BE49-F238E27FC236}">
                    <a16:creationId xmlns:a16="http://schemas.microsoft.com/office/drawing/2014/main" id="{841FA946-CB03-2249-1CA6-FAEAB9D0284C}"/>
                  </a:ext>
                </a:extLst>
              </p:cNvPr>
              <p:cNvGrpSpPr/>
              <p:nvPr/>
            </p:nvGrpSpPr>
            <p:grpSpPr>
              <a:xfrm rot="403494">
                <a:off x="6576470" y="1219822"/>
                <a:ext cx="819059" cy="92998"/>
                <a:chOff x="6176475" y="569869"/>
                <a:chExt cx="819075" cy="93000"/>
              </a:xfrm>
            </p:grpSpPr>
            <p:sp>
              <p:nvSpPr>
                <p:cNvPr id="14" name="Google Shape;1141;p74">
                  <a:extLst>
                    <a:ext uri="{FF2B5EF4-FFF2-40B4-BE49-F238E27FC236}">
                      <a16:creationId xmlns:a16="http://schemas.microsoft.com/office/drawing/2014/main" id="{D5738D9F-AA41-D63E-A68C-C3A01129B10A}"/>
                    </a:ext>
                  </a:extLst>
                </p:cNvPr>
                <p:cNvSpPr/>
                <p:nvPr/>
              </p:nvSpPr>
              <p:spPr>
                <a:xfrm>
                  <a:off x="6176475" y="569869"/>
                  <a:ext cx="93000" cy="93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2;p74">
                  <a:extLst>
                    <a:ext uri="{FF2B5EF4-FFF2-40B4-BE49-F238E27FC236}">
                      <a16:creationId xmlns:a16="http://schemas.microsoft.com/office/drawing/2014/main" id="{9C7C90FE-4868-5E74-D4F8-40A868CC8B9C}"/>
                    </a:ext>
                  </a:extLst>
                </p:cNvPr>
                <p:cNvSpPr/>
                <p:nvPr/>
              </p:nvSpPr>
              <p:spPr>
                <a:xfrm>
                  <a:off x="6357450" y="581869"/>
                  <a:ext cx="638100" cy="6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143;p74">
                <a:extLst>
                  <a:ext uri="{FF2B5EF4-FFF2-40B4-BE49-F238E27FC236}">
                    <a16:creationId xmlns:a16="http://schemas.microsoft.com/office/drawing/2014/main" id="{B5F4AE60-CE07-C699-77F9-4518C795A461}"/>
                  </a:ext>
                </a:extLst>
              </p:cNvPr>
              <p:cNvSpPr/>
              <p:nvPr/>
            </p:nvSpPr>
            <p:spPr>
              <a:xfrm>
                <a:off x="6528900" y="3870475"/>
                <a:ext cx="228600" cy="228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2A8938DF-7C6E-34E8-EEC4-F5AC8F91C0FA}"/>
                </a:ext>
              </a:extLst>
            </p:cNvPr>
            <p:cNvPicPr>
              <a:picLocks noChangeAspect="1"/>
            </p:cNvPicPr>
            <p:nvPr/>
          </p:nvPicPr>
          <p:blipFill>
            <a:blip r:embed="rId3"/>
            <a:stretch>
              <a:fillRect/>
            </a:stretch>
          </p:blipFill>
          <p:spPr>
            <a:xfrm>
              <a:off x="1579251" y="1244823"/>
              <a:ext cx="2198007" cy="3034848"/>
            </a:xfrm>
            <a:prstGeom prst="rect">
              <a:avLst/>
            </a:prstGeom>
          </p:spPr>
        </p:pic>
      </p:grpSp>
      <p:pic>
        <p:nvPicPr>
          <p:cNvPr id="16" name="Picture 15">
            <a:extLst>
              <a:ext uri="{FF2B5EF4-FFF2-40B4-BE49-F238E27FC236}">
                <a16:creationId xmlns:a16="http://schemas.microsoft.com/office/drawing/2014/main" id="{0919C15D-A45D-B37E-D9FA-7AAB52170276}"/>
              </a:ext>
            </a:extLst>
          </p:cNvPr>
          <p:cNvPicPr>
            <a:picLocks noChangeAspect="1"/>
          </p:cNvPicPr>
          <p:nvPr/>
        </p:nvPicPr>
        <p:blipFill>
          <a:blip r:embed="rId4"/>
          <a:stretch>
            <a:fillRect/>
          </a:stretch>
        </p:blipFill>
        <p:spPr>
          <a:xfrm>
            <a:off x="410878" y="1425059"/>
            <a:ext cx="5149010" cy="265871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9" name="Google Shape;499;p51"/>
          <p:cNvSpPr txBox="1">
            <a:spLocks noGrp="1"/>
          </p:cNvSpPr>
          <p:nvPr>
            <p:ph type="title"/>
          </p:nvPr>
        </p:nvSpPr>
        <p:spPr>
          <a:xfrm>
            <a:off x="663335" y="809257"/>
            <a:ext cx="77076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Bootstrap - Carousel</a:t>
            </a:r>
            <a:endParaRPr dirty="0"/>
          </a:p>
        </p:txBody>
      </p:sp>
      <p:pic>
        <p:nvPicPr>
          <p:cNvPr id="3" name="Picture 2">
            <a:extLst>
              <a:ext uri="{FF2B5EF4-FFF2-40B4-BE49-F238E27FC236}">
                <a16:creationId xmlns:a16="http://schemas.microsoft.com/office/drawing/2014/main" id="{75C65DEB-78A8-3FD2-4F24-697CEE77ED1E}"/>
              </a:ext>
            </a:extLst>
          </p:cNvPr>
          <p:cNvPicPr>
            <a:picLocks noChangeAspect="1"/>
          </p:cNvPicPr>
          <p:nvPr/>
        </p:nvPicPr>
        <p:blipFill>
          <a:blip r:embed="rId3"/>
          <a:stretch>
            <a:fillRect/>
          </a:stretch>
        </p:blipFill>
        <p:spPr>
          <a:xfrm>
            <a:off x="1786127" y="1499616"/>
            <a:ext cx="5209141" cy="2834627"/>
          </a:xfrm>
          <a:prstGeom prst="rect">
            <a:avLst/>
          </a:prstGeom>
        </p:spPr>
      </p:pic>
    </p:spTree>
    <p:extLst>
      <p:ext uri="{BB962C8B-B14F-4D97-AF65-F5344CB8AC3E}">
        <p14:creationId xmlns:p14="http://schemas.microsoft.com/office/powerpoint/2010/main" val="2088879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9" name="Google Shape;499;p51"/>
          <p:cNvSpPr txBox="1">
            <a:spLocks noGrp="1"/>
          </p:cNvSpPr>
          <p:nvPr>
            <p:ph type="title"/>
          </p:nvPr>
        </p:nvSpPr>
        <p:spPr>
          <a:xfrm>
            <a:off x="718199" y="707693"/>
            <a:ext cx="77076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Bootstrap - Card</a:t>
            </a:r>
            <a:endParaRPr dirty="0"/>
          </a:p>
        </p:txBody>
      </p:sp>
      <p:pic>
        <p:nvPicPr>
          <p:cNvPr id="4" name="Picture 3">
            <a:extLst>
              <a:ext uri="{FF2B5EF4-FFF2-40B4-BE49-F238E27FC236}">
                <a16:creationId xmlns:a16="http://schemas.microsoft.com/office/drawing/2014/main" id="{163A35B1-D79E-43B8-278F-693986868B38}"/>
              </a:ext>
            </a:extLst>
          </p:cNvPr>
          <p:cNvPicPr>
            <a:picLocks noChangeAspect="1"/>
          </p:cNvPicPr>
          <p:nvPr/>
        </p:nvPicPr>
        <p:blipFill>
          <a:blip r:embed="rId3"/>
          <a:stretch>
            <a:fillRect/>
          </a:stretch>
        </p:blipFill>
        <p:spPr>
          <a:xfrm>
            <a:off x="489402" y="1639443"/>
            <a:ext cx="2949196" cy="2149026"/>
          </a:xfrm>
          <a:prstGeom prst="rect">
            <a:avLst/>
          </a:prstGeom>
        </p:spPr>
      </p:pic>
      <p:pic>
        <p:nvPicPr>
          <p:cNvPr id="6" name="Picture 5">
            <a:extLst>
              <a:ext uri="{FF2B5EF4-FFF2-40B4-BE49-F238E27FC236}">
                <a16:creationId xmlns:a16="http://schemas.microsoft.com/office/drawing/2014/main" id="{8D9A591B-3740-C69E-C01D-84AD8319F4D7}"/>
              </a:ext>
            </a:extLst>
          </p:cNvPr>
          <p:cNvPicPr>
            <a:picLocks noChangeAspect="1"/>
          </p:cNvPicPr>
          <p:nvPr/>
        </p:nvPicPr>
        <p:blipFill>
          <a:blip r:embed="rId4"/>
          <a:stretch>
            <a:fillRect/>
          </a:stretch>
        </p:blipFill>
        <p:spPr>
          <a:xfrm>
            <a:off x="4229402" y="1712784"/>
            <a:ext cx="4593586" cy="2046432"/>
          </a:xfrm>
          <a:prstGeom prst="rect">
            <a:avLst/>
          </a:prstGeom>
        </p:spPr>
      </p:pic>
      <p:sp>
        <p:nvSpPr>
          <p:cNvPr id="7" name="Arrow: Right 6">
            <a:extLst>
              <a:ext uri="{FF2B5EF4-FFF2-40B4-BE49-F238E27FC236}">
                <a16:creationId xmlns:a16="http://schemas.microsoft.com/office/drawing/2014/main" id="{553805FE-8B71-AF7F-1ED3-BD872490E214}"/>
              </a:ext>
            </a:extLst>
          </p:cNvPr>
          <p:cNvSpPr/>
          <p:nvPr/>
        </p:nvSpPr>
        <p:spPr>
          <a:xfrm>
            <a:off x="3715200" y="2571750"/>
            <a:ext cx="237600" cy="164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2B1CE9A-503B-05DA-2E82-C5B5F77FDD90}"/>
              </a:ext>
            </a:extLst>
          </p:cNvPr>
          <p:cNvSpPr/>
          <p:nvPr/>
        </p:nvSpPr>
        <p:spPr>
          <a:xfrm>
            <a:off x="1618499" y="2167200"/>
            <a:ext cx="928800" cy="4045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2EF1FB5-C202-6376-9DFB-D7A3F42F3198}"/>
              </a:ext>
            </a:extLst>
          </p:cNvPr>
          <p:cNvSpPr/>
          <p:nvPr/>
        </p:nvSpPr>
        <p:spPr>
          <a:xfrm>
            <a:off x="5544322" y="2069664"/>
            <a:ext cx="1898893" cy="18378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08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4"/>
          <p:cNvSpPr txBox="1">
            <a:spLocks noGrp="1"/>
          </p:cNvSpPr>
          <p:nvPr>
            <p:ph type="title"/>
          </p:nvPr>
        </p:nvSpPr>
        <p:spPr>
          <a:xfrm>
            <a:off x="1296032" y="1946387"/>
            <a:ext cx="6762880" cy="10336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Member Sign-In Page</a:t>
            </a:r>
            <a:endParaRPr sz="4800" dirty="0"/>
          </a:p>
        </p:txBody>
      </p:sp>
      <p:sp>
        <p:nvSpPr>
          <p:cNvPr id="586" name="Google Shape;586;p54"/>
          <p:cNvSpPr txBox="1">
            <a:spLocks noGrp="1"/>
          </p:cNvSpPr>
          <p:nvPr>
            <p:ph type="subTitle" idx="1"/>
          </p:nvPr>
        </p:nvSpPr>
        <p:spPr>
          <a:xfrm>
            <a:off x="-98775" y="64000"/>
            <a:ext cx="93789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1980 CLOTHING </a:t>
            </a:r>
            <a:r>
              <a:rPr lang="en">
                <a:solidFill>
                  <a:schemeClr val="accent6"/>
                </a:solidFill>
              </a:rPr>
              <a:t>STYLE BRAND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a:t>
            </a:r>
            <a:endParaRPr/>
          </a:p>
        </p:txBody>
      </p:sp>
      <p:sp>
        <p:nvSpPr>
          <p:cNvPr id="587" name="Google Shape;587;p54"/>
          <p:cNvSpPr/>
          <p:nvPr/>
        </p:nvSpPr>
        <p:spPr>
          <a:xfrm>
            <a:off x="1393400" y="2571942"/>
            <a:ext cx="77499" cy="42322"/>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4"/>
          <p:cNvGrpSpPr/>
          <p:nvPr/>
        </p:nvGrpSpPr>
        <p:grpSpPr>
          <a:xfrm rot="-251489">
            <a:off x="486875" y="404590"/>
            <a:ext cx="1370831" cy="1562639"/>
            <a:chOff x="416273" y="354081"/>
            <a:chExt cx="1469122" cy="1674683"/>
          </a:xfrm>
        </p:grpSpPr>
        <p:sp>
          <p:nvSpPr>
            <p:cNvPr id="589" name="Google Shape;589;p54"/>
            <p:cNvSpPr/>
            <p:nvPr/>
          </p:nvSpPr>
          <p:spPr>
            <a:xfrm rot="-1120294">
              <a:off x="612693" y="489416"/>
              <a:ext cx="1076283" cy="1404013"/>
            </a:xfrm>
            <a:custGeom>
              <a:avLst/>
              <a:gdLst/>
              <a:ahLst/>
              <a:cxnLst/>
              <a:rect l="l" t="t" r="r" b="b"/>
              <a:pathLst>
                <a:path w="160636" h="209550" extrusionOk="0">
                  <a:moveTo>
                    <a:pt x="80956" y="0"/>
                  </a:moveTo>
                  <a:lnTo>
                    <a:pt x="76986" y="142"/>
                  </a:lnTo>
                  <a:lnTo>
                    <a:pt x="73016" y="425"/>
                  </a:lnTo>
                  <a:lnTo>
                    <a:pt x="69047" y="851"/>
                  </a:lnTo>
                  <a:lnTo>
                    <a:pt x="65219" y="1418"/>
                  </a:lnTo>
                  <a:lnTo>
                    <a:pt x="61390" y="2268"/>
                  </a:lnTo>
                  <a:lnTo>
                    <a:pt x="57704" y="3261"/>
                  </a:lnTo>
                  <a:lnTo>
                    <a:pt x="54018" y="4537"/>
                  </a:lnTo>
                  <a:lnTo>
                    <a:pt x="50332" y="5813"/>
                  </a:lnTo>
                  <a:lnTo>
                    <a:pt x="46787" y="7373"/>
                  </a:lnTo>
                  <a:lnTo>
                    <a:pt x="43384" y="9074"/>
                  </a:lnTo>
                  <a:lnTo>
                    <a:pt x="39982" y="10917"/>
                  </a:lnTo>
                  <a:lnTo>
                    <a:pt x="36721" y="12902"/>
                  </a:lnTo>
                  <a:lnTo>
                    <a:pt x="33460" y="15170"/>
                  </a:lnTo>
                  <a:lnTo>
                    <a:pt x="30483" y="17439"/>
                  </a:lnTo>
                  <a:lnTo>
                    <a:pt x="27505" y="19849"/>
                  </a:lnTo>
                  <a:lnTo>
                    <a:pt x="24670" y="22543"/>
                  </a:lnTo>
                  <a:lnTo>
                    <a:pt x="21834" y="25237"/>
                  </a:lnTo>
                  <a:lnTo>
                    <a:pt x="19282" y="28072"/>
                  </a:lnTo>
                  <a:lnTo>
                    <a:pt x="16872" y="31191"/>
                  </a:lnTo>
                  <a:lnTo>
                    <a:pt x="14461" y="34311"/>
                  </a:lnTo>
                  <a:lnTo>
                    <a:pt x="12335" y="37572"/>
                  </a:lnTo>
                  <a:lnTo>
                    <a:pt x="10350" y="40974"/>
                  </a:lnTo>
                  <a:lnTo>
                    <a:pt x="8507" y="44377"/>
                  </a:lnTo>
                  <a:lnTo>
                    <a:pt x="6805" y="48063"/>
                  </a:lnTo>
                  <a:lnTo>
                    <a:pt x="5246" y="51749"/>
                  </a:lnTo>
                  <a:lnTo>
                    <a:pt x="3970" y="55578"/>
                  </a:lnTo>
                  <a:lnTo>
                    <a:pt x="2694" y="59547"/>
                  </a:lnTo>
                  <a:lnTo>
                    <a:pt x="1843" y="63517"/>
                  </a:lnTo>
                  <a:lnTo>
                    <a:pt x="992" y="67487"/>
                  </a:lnTo>
                  <a:lnTo>
                    <a:pt x="425" y="71457"/>
                  </a:lnTo>
                  <a:lnTo>
                    <a:pt x="0" y="75568"/>
                  </a:lnTo>
                  <a:lnTo>
                    <a:pt x="0" y="77553"/>
                  </a:lnTo>
                  <a:lnTo>
                    <a:pt x="0" y="79680"/>
                  </a:lnTo>
                  <a:lnTo>
                    <a:pt x="142" y="81523"/>
                  </a:lnTo>
                  <a:lnTo>
                    <a:pt x="284" y="83508"/>
                  </a:lnTo>
                  <a:lnTo>
                    <a:pt x="992" y="87336"/>
                  </a:lnTo>
                  <a:lnTo>
                    <a:pt x="1701" y="91306"/>
                  </a:lnTo>
                  <a:lnTo>
                    <a:pt x="2127" y="95134"/>
                  </a:lnTo>
                  <a:lnTo>
                    <a:pt x="2552" y="99246"/>
                  </a:lnTo>
                  <a:lnTo>
                    <a:pt x="2836" y="103357"/>
                  </a:lnTo>
                  <a:lnTo>
                    <a:pt x="2977" y="107469"/>
                  </a:lnTo>
                  <a:lnTo>
                    <a:pt x="2977" y="111580"/>
                  </a:lnTo>
                  <a:lnTo>
                    <a:pt x="2977" y="115692"/>
                  </a:lnTo>
                  <a:lnTo>
                    <a:pt x="2694" y="119804"/>
                  </a:lnTo>
                  <a:lnTo>
                    <a:pt x="2410" y="123915"/>
                  </a:lnTo>
                  <a:lnTo>
                    <a:pt x="2127" y="127885"/>
                  </a:lnTo>
                  <a:lnTo>
                    <a:pt x="1843" y="130437"/>
                  </a:lnTo>
                  <a:lnTo>
                    <a:pt x="1701" y="132847"/>
                  </a:lnTo>
                  <a:lnTo>
                    <a:pt x="1701" y="133982"/>
                  </a:lnTo>
                  <a:lnTo>
                    <a:pt x="1701" y="135258"/>
                  </a:lnTo>
                  <a:lnTo>
                    <a:pt x="1985" y="136392"/>
                  </a:lnTo>
                  <a:lnTo>
                    <a:pt x="2268" y="137526"/>
                  </a:lnTo>
                  <a:lnTo>
                    <a:pt x="2694" y="138802"/>
                  </a:lnTo>
                  <a:lnTo>
                    <a:pt x="3261" y="139795"/>
                  </a:lnTo>
                  <a:lnTo>
                    <a:pt x="4112" y="140787"/>
                  </a:lnTo>
                  <a:lnTo>
                    <a:pt x="4962" y="141638"/>
                  </a:lnTo>
                  <a:lnTo>
                    <a:pt x="5955" y="142347"/>
                  </a:lnTo>
                  <a:lnTo>
                    <a:pt x="6947" y="142914"/>
                  </a:lnTo>
                  <a:lnTo>
                    <a:pt x="8081" y="143197"/>
                  </a:lnTo>
                  <a:lnTo>
                    <a:pt x="9357" y="143197"/>
                  </a:lnTo>
                  <a:lnTo>
                    <a:pt x="10492" y="142914"/>
                  </a:lnTo>
                  <a:lnTo>
                    <a:pt x="11484" y="142488"/>
                  </a:lnTo>
                  <a:lnTo>
                    <a:pt x="13611" y="141354"/>
                  </a:lnTo>
                  <a:lnTo>
                    <a:pt x="14603" y="140787"/>
                  </a:lnTo>
                  <a:lnTo>
                    <a:pt x="15738" y="140362"/>
                  </a:lnTo>
                  <a:lnTo>
                    <a:pt x="16730" y="139936"/>
                  </a:lnTo>
                  <a:lnTo>
                    <a:pt x="17864" y="139795"/>
                  </a:lnTo>
                  <a:lnTo>
                    <a:pt x="18573" y="139936"/>
                  </a:lnTo>
                  <a:lnTo>
                    <a:pt x="19140" y="140078"/>
                  </a:lnTo>
                  <a:lnTo>
                    <a:pt x="20274" y="140503"/>
                  </a:lnTo>
                  <a:lnTo>
                    <a:pt x="21409" y="141212"/>
                  </a:lnTo>
                  <a:lnTo>
                    <a:pt x="22259" y="142205"/>
                  </a:lnTo>
                  <a:lnTo>
                    <a:pt x="22968" y="143339"/>
                  </a:lnTo>
                  <a:lnTo>
                    <a:pt x="23677" y="144615"/>
                  </a:lnTo>
                  <a:lnTo>
                    <a:pt x="23961" y="145891"/>
                  </a:lnTo>
                  <a:lnTo>
                    <a:pt x="24244" y="147167"/>
                  </a:lnTo>
                  <a:lnTo>
                    <a:pt x="24244" y="148585"/>
                  </a:lnTo>
                  <a:lnTo>
                    <a:pt x="24244" y="149861"/>
                  </a:lnTo>
                  <a:lnTo>
                    <a:pt x="23961" y="152555"/>
                  </a:lnTo>
                  <a:lnTo>
                    <a:pt x="23677" y="155248"/>
                  </a:lnTo>
                  <a:lnTo>
                    <a:pt x="23535" y="156525"/>
                  </a:lnTo>
                  <a:lnTo>
                    <a:pt x="23535" y="157942"/>
                  </a:lnTo>
                  <a:lnTo>
                    <a:pt x="23535" y="159218"/>
                  </a:lnTo>
                  <a:lnTo>
                    <a:pt x="23819" y="160636"/>
                  </a:lnTo>
                  <a:lnTo>
                    <a:pt x="24244" y="161912"/>
                  </a:lnTo>
                  <a:lnTo>
                    <a:pt x="24953" y="163188"/>
                  </a:lnTo>
                  <a:lnTo>
                    <a:pt x="25662" y="164181"/>
                  </a:lnTo>
                  <a:lnTo>
                    <a:pt x="26513" y="165173"/>
                  </a:lnTo>
                  <a:lnTo>
                    <a:pt x="27647" y="165740"/>
                  </a:lnTo>
                  <a:lnTo>
                    <a:pt x="28923" y="166166"/>
                  </a:lnTo>
                  <a:lnTo>
                    <a:pt x="30341" y="166307"/>
                  </a:lnTo>
                  <a:lnTo>
                    <a:pt x="31759" y="166166"/>
                  </a:lnTo>
                  <a:lnTo>
                    <a:pt x="33176" y="165882"/>
                  </a:lnTo>
                  <a:lnTo>
                    <a:pt x="35587" y="165882"/>
                  </a:lnTo>
                  <a:lnTo>
                    <a:pt x="36579" y="166024"/>
                  </a:lnTo>
                  <a:lnTo>
                    <a:pt x="37572" y="166449"/>
                  </a:lnTo>
                  <a:lnTo>
                    <a:pt x="38422" y="166874"/>
                  </a:lnTo>
                  <a:lnTo>
                    <a:pt x="39273" y="167300"/>
                  </a:lnTo>
                  <a:lnTo>
                    <a:pt x="40124" y="168009"/>
                  </a:lnTo>
                  <a:lnTo>
                    <a:pt x="40832" y="168718"/>
                  </a:lnTo>
                  <a:lnTo>
                    <a:pt x="41541" y="169426"/>
                  </a:lnTo>
                  <a:lnTo>
                    <a:pt x="42676" y="171270"/>
                  </a:lnTo>
                  <a:lnTo>
                    <a:pt x="43668" y="173254"/>
                  </a:lnTo>
                  <a:lnTo>
                    <a:pt x="44235" y="175239"/>
                  </a:lnTo>
                  <a:lnTo>
                    <a:pt x="44660" y="177366"/>
                  </a:lnTo>
                  <a:lnTo>
                    <a:pt x="44660" y="179493"/>
                  </a:lnTo>
                  <a:lnTo>
                    <a:pt x="44660" y="181619"/>
                  </a:lnTo>
                  <a:lnTo>
                    <a:pt x="44377" y="183604"/>
                  </a:lnTo>
                  <a:lnTo>
                    <a:pt x="44093" y="185731"/>
                  </a:lnTo>
                  <a:lnTo>
                    <a:pt x="43384" y="189843"/>
                  </a:lnTo>
                  <a:lnTo>
                    <a:pt x="43101" y="191969"/>
                  </a:lnTo>
                  <a:lnTo>
                    <a:pt x="42959" y="194096"/>
                  </a:lnTo>
                  <a:lnTo>
                    <a:pt x="42959" y="196223"/>
                  </a:lnTo>
                  <a:lnTo>
                    <a:pt x="43101" y="198349"/>
                  </a:lnTo>
                  <a:lnTo>
                    <a:pt x="43526" y="200476"/>
                  </a:lnTo>
                  <a:lnTo>
                    <a:pt x="44093" y="202603"/>
                  </a:lnTo>
                  <a:lnTo>
                    <a:pt x="44944" y="204446"/>
                  </a:lnTo>
                  <a:lnTo>
                    <a:pt x="45511" y="205297"/>
                  </a:lnTo>
                  <a:lnTo>
                    <a:pt x="46220" y="206147"/>
                  </a:lnTo>
                  <a:lnTo>
                    <a:pt x="46787" y="206856"/>
                  </a:lnTo>
                  <a:lnTo>
                    <a:pt x="47638" y="207565"/>
                  </a:lnTo>
                  <a:lnTo>
                    <a:pt x="48489" y="208132"/>
                  </a:lnTo>
                  <a:lnTo>
                    <a:pt x="49339" y="208558"/>
                  </a:lnTo>
                  <a:lnTo>
                    <a:pt x="50332" y="208983"/>
                  </a:lnTo>
                  <a:lnTo>
                    <a:pt x="51182" y="209266"/>
                  </a:lnTo>
                  <a:lnTo>
                    <a:pt x="52175" y="209408"/>
                  </a:lnTo>
                  <a:lnTo>
                    <a:pt x="53167" y="209550"/>
                  </a:lnTo>
                  <a:lnTo>
                    <a:pt x="54160" y="209550"/>
                  </a:lnTo>
                  <a:lnTo>
                    <a:pt x="55294" y="209408"/>
                  </a:lnTo>
                  <a:lnTo>
                    <a:pt x="57137" y="208841"/>
                  </a:lnTo>
                  <a:lnTo>
                    <a:pt x="59122" y="208132"/>
                  </a:lnTo>
                  <a:lnTo>
                    <a:pt x="60965" y="206998"/>
                  </a:lnTo>
                  <a:lnTo>
                    <a:pt x="62525" y="205722"/>
                  </a:lnTo>
                  <a:lnTo>
                    <a:pt x="63942" y="204162"/>
                  </a:lnTo>
                  <a:lnTo>
                    <a:pt x="65219" y="202461"/>
                  </a:lnTo>
                  <a:lnTo>
                    <a:pt x="66211" y="200760"/>
                  </a:lnTo>
                  <a:lnTo>
                    <a:pt x="67203" y="198917"/>
                  </a:lnTo>
                  <a:lnTo>
                    <a:pt x="67912" y="196932"/>
                  </a:lnTo>
                  <a:lnTo>
                    <a:pt x="69330" y="192962"/>
                  </a:lnTo>
                  <a:lnTo>
                    <a:pt x="70464" y="188992"/>
                  </a:lnTo>
                  <a:lnTo>
                    <a:pt x="71740" y="185022"/>
                  </a:lnTo>
                  <a:lnTo>
                    <a:pt x="72449" y="183037"/>
                  </a:lnTo>
                  <a:lnTo>
                    <a:pt x="73300" y="181194"/>
                  </a:lnTo>
                  <a:lnTo>
                    <a:pt x="74151" y="179351"/>
                  </a:lnTo>
                  <a:lnTo>
                    <a:pt x="75285" y="177650"/>
                  </a:lnTo>
                  <a:lnTo>
                    <a:pt x="76561" y="175948"/>
                  </a:lnTo>
                  <a:lnTo>
                    <a:pt x="77979" y="174530"/>
                  </a:lnTo>
                  <a:lnTo>
                    <a:pt x="78688" y="173822"/>
                  </a:lnTo>
                  <a:lnTo>
                    <a:pt x="79538" y="173254"/>
                  </a:lnTo>
                  <a:lnTo>
                    <a:pt x="80531" y="172829"/>
                  </a:lnTo>
                  <a:lnTo>
                    <a:pt x="81381" y="172546"/>
                  </a:lnTo>
                  <a:lnTo>
                    <a:pt x="82374" y="172404"/>
                  </a:lnTo>
                  <a:lnTo>
                    <a:pt x="83366" y="172404"/>
                  </a:lnTo>
                  <a:lnTo>
                    <a:pt x="84217" y="172546"/>
                  </a:lnTo>
                  <a:lnTo>
                    <a:pt x="85068" y="173113"/>
                  </a:lnTo>
                  <a:lnTo>
                    <a:pt x="85493" y="173538"/>
                  </a:lnTo>
                  <a:lnTo>
                    <a:pt x="85918" y="173963"/>
                  </a:lnTo>
                  <a:lnTo>
                    <a:pt x="86202" y="174530"/>
                  </a:lnTo>
                  <a:lnTo>
                    <a:pt x="86344" y="175098"/>
                  </a:lnTo>
                  <a:lnTo>
                    <a:pt x="86627" y="176374"/>
                  </a:lnTo>
                  <a:lnTo>
                    <a:pt x="86627" y="177791"/>
                  </a:lnTo>
                  <a:lnTo>
                    <a:pt x="86769" y="180485"/>
                  </a:lnTo>
                  <a:lnTo>
                    <a:pt x="86911" y="181903"/>
                  </a:lnTo>
                  <a:lnTo>
                    <a:pt x="87336" y="183179"/>
                  </a:lnTo>
                  <a:lnTo>
                    <a:pt x="87761" y="183888"/>
                  </a:lnTo>
                  <a:lnTo>
                    <a:pt x="88187" y="184597"/>
                  </a:lnTo>
                  <a:lnTo>
                    <a:pt x="88754" y="185022"/>
                  </a:lnTo>
                  <a:lnTo>
                    <a:pt x="89321" y="185448"/>
                  </a:lnTo>
                  <a:lnTo>
                    <a:pt x="90030" y="185731"/>
                  </a:lnTo>
                  <a:lnTo>
                    <a:pt x="90881" y="186015"/>
                  </a:lnTo>
                  <a:lnTo>
                    <a:pt x="91589" y="186156"/>
                  </a:lnTo>
                  <a:lnTo>
                    <a:pt x="92440" y="186298"/>
                  </a:lnTo>
                  <a:lnTo>
                    <a:pt x="94141" y="186156"/>
                  </a:lnTo>
                  <a:lnTo>
                    <a:pt x="95701" y="185731"/>
                  </a:lnTo>
                  <a:lnTo>
                    <a:pt x="97261" y="185022"/>
                  </a:lnTo>
                  <a:lnTo>
                    <a:pt x="97970" y="184455"/>
                  </a:lnTo>
                  <a:lnTo>
                    <a:pt x="98678" y="184030"/>
                  </a:lnTo>
                  <a:lnTo>
                    <a:pt x="99813" y="182754"/>
                  </a:lnTo>
                  <a:lnTo>
                    <a:pt x="100663" y="181478"/>
                  </a:lnTo>
                  <a:lnTo>
                    <a:pt x="101514" y="180060"/>
                  </a:lnTo>
                  <a:lnTo>
                    <a:pt x="102223" y="178500"/>
                  </a:lnTo>
                  <a:lnTo>
                    <a:pt x="103499" y="175523"/>
                  </a:lnTo>
                  <a:lnTo>
                    <a:pt x="104775" y="172404"/>
                  </a:lnTo>
                  <a:lnTo>
                    <a:pt x="105626" y="170844"/>
                  </a:lnTo>
                  <a:lnTo>
                    <a:pt x="106476" y="169285"/>
                  </a:lnTo>
                  <a:lnTo>
                    <a:pt x="107469" y="168009"/>
                  </a:lnTo>
                  <a:lnTo>
                    <a:pt x="108461" y="166733"/>
                  </a:lnTo>
                  <a:lnTo>
                    <a:pt x="109737" y="165598"/>
                  </a:lnTo>
                  <a:lnTo>
                    <a:pt x="111155" y="164748"/>
                  </a:lnTo>
                  <a:lnTo>
                    <a:pt x="112573" y="164181"/>
                  </a:lnTo>
                  <a:lnTo>
                    <a:pt x="113282" y="163897"/>
                  </a:lnTo>
                  <a:lnTo>
                    <a:pt x="115692" y="163897"/>
                  </a:lnTo>
                  <a:lnTo>
                    <a:pt x="117252" y="164181"/>
                  </a:lnTo>
                  <a:lnTo>
                    <a:pt x="118811" y="164322"/>
                  </a:lnTo>
                  <a:lnTo>
                    <a:pt x="120371" y="164464"/>
                  </a:lnTo>
                  <a:lnTo>
                    <a:pt x="121221" y="164464"/>
                  </a:lnTo>
                  <a:lnTo>
                    <a:pt x="122072" y="164322"/>
                  </a:lnTo>
                  <a:lnTo>
                    <a:pt x="123773" y="163755"/>
                  </a:lnTo>
                  <a:lnTo>
                    <a:pt x="125333" y="163046"/>
                  </a:lnTo>
                  <a:lnTo>
                    <a:pt x="126893" y="161912"/>
                  </a:lnTo>
                  <a:lnTo>
                    <a:pt x="128169" y="160778"/>
                  </a:lnTo>
                  <a:lnTo>
                    <a:pt x="129586" y="159360"/>
                  </a:lnTo>
                  <a:lnTo>
                    <a:pt x="130721" y="157942"/>
                  </a:lnTo>
                  <a:lnTo>
                    <a:pt x="131855" y="156525"/>
                  </a:lnTo>
                  <a:lnTo>
                    <a:pt x="134549" y="152555"/>
                  </a:lnTo>
                  <a:lnTo>
                    <a:pt x="137101" y="148443"/>
                  </a:lnTo>
                  <a:lnTo>
                    <a:pt x="139369" y="144331"/>
                  </a:lnTo>
                  <a:lnTo>
                    <a:pt x="141354" y="139936"/>
                  </a:lnTo>
                  <a:lnTo>
                    <a:pt x="142630" y="136675"/>
                  </a:lnTo>
                  <a:lnTo>
                    <a:pt x="143764" y="133414"/>
                  </a:lnTo>
                  <a:lnTo>
                    <a:pt x="144899" y="130154"/>
                  </a:lnTo>
                  <a:lnTo>
                    <a:pt x="146033" y="126751"/>
                  </a:lnTo>
                  <a:lnTo>
                    <a:pt x="146600" y="125191"/>
                  </a:lnTo>
                  <a:lnTo>
                    <a:pt x="147309" y="123773"/>
                  </a:lnTo>
                  <a:lnTo>
                    <a:pt x="149010" y="120796"/>
                  </a:lnTo>
                  <a:lnTo>
                    <a:pt x="152413" y="114983"/>
                  </a:lnTo>
                  <a:lnTo>
                    <a:pt x="153547" y="112856"/>
                  </a:lnTo>
                  <a:lnTo>
                    <a:pt x="154539" y="110730"/>
                  </a:lnTo>
                  <a:lnTo>
                    <a:pt x="155532" y="108461"/>
                  </a:lnTo>
                  <a:lnTo>
                    <a:pt x="156241" y="106335"/>
                  </a:lnTo>
                  <a:lnTo>
                    <a:pt x="157092" y="104066"/>
                  </a:lnTo>
                  <a:lnTo>
                    <a:pt x="157659" y="101798"/>
                  </a:lnTo>
                  <a:lnTo>
                    <a:pt x="158793" y="97119"/>
                  </a:lnTo>
                  <a:lnTo>
                    <a:pt x="159502" y="93149"/>
                  </a:lnTo>
                  <a:lnTo>
                    <a:pt x="160069" y="89037"/>
                  </a:lnTo>
                  <a:lnTo>
                    <a:pt x="160494" y="85068"/>
                  </a:lnTo>
                  <a:lnTo>
                    <a:pt x="160636" y="80956"/>
                  </a:lnTo>
                  <a:lnTo>
                    <a:pt x="160494" y="76986"/>
                  </a:lnTo>
                  <a:lnTo>
                    <a:pt x="160211" y="73016"/>
                  </a:lnTo>
                  <a:lnTo>
                    <a:pt x="159785" y="69188"/>
                  </a:lnTo>
                  <a:lnTo>
                    <a:pt x="159218" y="65219"/>
                  </a:lnTo>
                  <a:lnTo>
                    <a:pt x="158368" y="61532"/>
                  </a:lnTo>
                  <a:lnTo>
                    <a:pt x="157375" y="57704"/>
                  </a:lnTo>
                  <a:lnTo>
                    <a:pt x="156099" y="54018"/>
                  </a:lnTo>
                  <a:lnTo>
                    <a:pt x="154823" y="50332"/>
                  </a:lnTo>
                  <a:lnTo>
                    <a:pt x="153263" y="46787"/>
                  </a:lnTo>
                  <a:lnTo>
                    <a:pt x="151562" y="43385"/>
                  </a:lnTo>
                  <a:lnTo>
                    <a:pt x="149719" y="39982"/>
                  </a:lnTo>
                  <a:lnTo>
                    <a:pt x="147734" y="36721"/>
                  </a:lnTo>
                  <a:lnTo>
                    <a:pt x="145466" y="33602"/>
                  </a:lnTo>
                  <a:lnTo>
                    <a:pt x="143197" y="30483"/>
                  </a:lnTo>
                  <a:lnTo>
                    <a:pt x="140787" y="27505"/>
                  </a:lnTo>
                  <a:lnTo>
                    <a:pt x="138093" y="24670"/>
                  </a:lnTo>
                  <a:lnTo>
                    <a:pt x="135399" y="21976"/>
                  </a:lnTo>
                  <a:lnTo>
                    <a:pt x="132564" y="19282"/>
                  </a:lnTo>
                  <a:lnTo>
                    <a:pt x="129445" y="16872"/>
                  </a:lnTo>
                  <a:lnTo>
                    <a:pt x="126325" y="14603"/>
                  </a:lnTo>
                  <a:lnTo>
                    <a:pt x="123064" y="12335"/>
                  </a:lnTo>
                  <a:lnTo>
                    <a:pt x="119662" y="10350"/>
                  </a:lnTo>
                  <a:lnTo>
                    <a:pt x="116259" y="8507"/>
                  </a:lnTo>
                  <a:lnTo>
                    <a:pt x="112573" y="6805"/>
                  </a:lnTo>
                  <a:lnTo>
                    <a:pt x="108887" y="5246"/>
                  </a:lnTo>
                  <a:lnTo>
                    <a:pt x="105059" y="3970"/>
                  </a:lnTo>
                  <a:lnTo>
                    <a:pt x="101089" y="2836"/>
                  </a:lnTo>
                  <a:lnTo>
                    <a:pt x="97119" y="1843"/>
                  </a:lnTo>
                  <a:lnTo>
                    <a:pt x="93007" y="1134"/>
                  </a:lnTo>
                  <a:lnTo>
                    <a:pt x="89037" y="567"/>
                  </a:lnTo>
                  <a:lnTo>
                    <a:pt x="84926" y="142"/>
                  </a:lnTo>
                  <a:lnTo>
                    <a:pt x="809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54"/>
            <p:cNvGrpSpPr/>
            <p:nvPr/>
          </p:nvGrpSpPr>
          <p:grpSpPr>
            <a:xfrm>
              <a:off x="696406" y="989406"/>
              <a:ext cx="851714" cy="568028"/>
              <a:chOff x="842079" y="1035759"/>
              <a:chExt cx="603624" cy="459755"/>
            </a:xfrm>
          </p:grpSpPr>
          <p:sp>
            <p:nvSpPr>
              <p:cNvPr id="591" name="Google Shape;591;p54"/>
              <p:cNvSpPr/>
              <p:nvPr/>
            </p:nvSpPr>
            <p:spPr>
              <a:xfrm rot="-1120157">
                <a:off x="926700" y="1104071"/>
                <a:ext cx="479914" cy="323133"/>
              </a:xfrm>
              <a:custGeom>
                <a:avLst/>
                <a:gdLst/>
                <a:ahLst/>
                <a:cxnLst/>
                <a:rect l="l" t="t" r="r" b="b"/>
                <a:pathLst>
                  <a:path w="71600" h="48206" extrusionOk="0">
                    <a:moveTo>
                      <a:pt x="710" y="0"/>
                    </a:moveTo>
                    <a:lnTo>
                      <a:pt x="568" y="284"/>
                    </a:lnTo>
                    <a:lnTo>
                      <a:pt x="284" y="2127"/>
                    </a:lnTo>
                    <a:lnTo>
                      <a:pt x="1" y="3828"/>
                    </a:lnTo>
                    <a:lnTo>
                      <a:pt x="1" y="5672"/>
                    </a:lnTo>
                    <a:lnTo>
                      <a:pt x="1" y="7515"/>
                    </a:lnTo>
                    <a:lnTo>
                      <a:pt x="143" y="9216"/>
                    </a:lnTo>
                    <a:lnTo>
                      <a:pt x="426" y="10917"/>
                    </a:lnTo>
                    <a:lnTo>
                      <a:pt x="851" y="12619"/>
                    </a:lnTo>
                    <a:lnTo>
                      <a:pt x="1277" y="14178"/>
                    </a:lnTo>
                    <a:lnTo>
                      <a:pt x="1844" y="15313"/>
                    </a:lnTo>
                    <a:lnTo>
                      <a:pt x="2411" y="16589"/>
                    </a:lnTo>
                    <a:lnTo>
                      <a:pt x="3971" y="18999"/>
                    </a:lnTo>
                    <a:lnTo>
                      <a:pt x="5814" y="21267"/>
                    </a:lnTo>
                    <a:lnTo>
                      <a:pt x="7657" y="23678"/>
                    </a:lnTo>
                    <a:lnTo>
                      <a:pt x="9358" y="25521"/>
                    </a:lnTo>
                    <a:lnTo>
                      <a:pt x="10776" y="27364"/>
                    </a:lnTo>
                    <a:lnTo>
                      <a:pt x="12194" y="29632"/>
                    </a:lnTo>
                    <a:lnTo>
                      <a:pt x="12903" y="30767"/>
                    </a:lnTo>
                    <a:lnTo>
                      <a:pt x="13470" y="32043"/>
                    </a:lnTo>
                    <a:lnTo>
                      <a:pt x="13753" y="33319"/>
                    </a:lnTo>
                    <a:lnTo>
                      <a:pt x="13895" y="34878"/>
                    </a:lnTo>
                    <a:lnTo>
                      <a:pt x="13753" y="37856"/>
                    </a:lnTo>
                    <a:lnTo>
                      <a:pt x="13753" y="38281"/>
                    </a:lnTo>
                    <a:lnTo>
                      <a:pt x="13753" y="39840"/>
                    </a:lnTo>
                    <a:lnTo>
                      <a:pt x="13753" y="41542"/>
                    </a:lnTo>
                    <a:lnTo>
                      <a:pt x="14037" y="43243"/>
                    </a:lnTo>
                    <a:lnTo>
                      <a:pt x="14604" y="44803"/>
                    </a:lnTo>
                    <a:lnTo>
                      <a:pt x="14888" y="45370"/>
                    </a:lnTo>
                    <a:lnTo>
                      <a:pt x="15455" y="46079"/>
                    </a:lnTo>
                    <a:lnTo>
                      <a:pt x="15880" y="46646"/>
                    </a:lnTo>
                    <a:lnTo>
                      <a:pt x="16447" y="47213"/>
                    </a:lnTo>
                    <a:lnTo>
                      <a:pt x="17156" y="47638"/>
                    </a:lnTo>
                    <a:lnTo>
                      <a:pt x="17865" y="47922"/>
                    </a:lnTo>
                    <a:lnTo>
                      <a:pt x="18716" y="48205"/>
                    </a:lnTo>
                    <a:lnTo>
                      <a:pt x="20133" y="48205"/>
                    </a:lnTo>
                    <a:lnTo>
                      <a:pt x="20842" y="48064"/>
                    </a:lnTo>
                    <a:lnTo>
                      <a:pt x="21409" y="47780"/>
                    </a:lnTo>
                    <a:lnTo>
                      <a:pt x="22118" y="47355"/>
                    </a:lnTo>
                    <a:lnTo>
                      <a:pt x="22685" y="46929"/>
                    </a:lnTo>
                    <a:lnTo>
                      <a:pt x="23678" y="45937"/>
                    </a:lnTo>
                    <a:lnTo>
                      <a:pt x="24670" y="44803"/>
                    </a:lnTo>
                    <a:lnTo>
                      <a:pt x="25663" y="43668"/>
                    </a:lnTo>
                    <a:lnTo>
                      <a:pt x="26655" y="42676"/>
                    </a:lnTo>
                    <a:lnTo>
                      <a:pt x="27222" y="42392"/>
                    </a:lnTo>
                    <a:lnTo>
                      <a:pt x="27790" y="42109"/>
                    </a:lnTo>
                    <a:lnTo>
                      <a:pt x="28357" y="41825"/>
                    </a:lnTo>
                    <a:lnTo>
                      <a:pt x="28924" y="41684"/>
                    </a:lnTo>
                    <a:lnTo>
                      <a:pt x="29633" y="41684"/>
                    </a:lnTo>
                    <a:lnTo>
                      <a:pt x="30200" y="41825"/>
                    </a:lnTo>
                    <a:lnTo>
                      <a:pt x="30909" y="42109"/>
                    </a:lnTo>
                    <a:lnTo>
                      <a:pt x="31476" y="42392"/>
                    </a:lnTo>
                    <a:lnTo>
                      <a:pt x="32610" y="43243"/>
                    </a:lnTo>
                    <a:lnTo>
                      <a:pt x="33886" y="44236"/>
                    </a:lnTo>
                    <a:lnTo>
                      <a:pt x="35162" y="45228"/>
                    </a:lnTo>
                    <a:lnTo>
                      <a:pt x="36580" y="46221"/>
                    </a:lnTo>
                    <a:lnTo>
                      <a:pt x="37289" y="46504"/>
                    </a:lnTo>
                    <a:lnTo>
                      <a:pt x="38139" y="46788"/>
                    </a:lnTo>
                    <a:lnTo>
                      <a:pt x="39699" y="46788"/>
                    </a:lnTo>
                    <a:lnTo>
                      <a:pt x="40408" y="46504"/>
                    </a:lnTo>
                    <a:lnTo>
                      <a:pt x="40975" y="46221"/>
                    </a:lnTo>
                    <a:lnTo>
                      <a:pt x="41967" y="45512"/>
                    </a:lnTo>
                    <a:lnTo>
                      <a:pt x="42818" y="44519"/>
                    </a:lnTo>
                    <a:lnTo>
                      <a:pt x="43669" y="43527"/>
                    </a:lnTo>
                    <a:lnTo>
                      <a:pt x="44094" y="42960"/>
                    </a:lnTo>
                    <a:lnTo>
                      <a:pt x="44945" y="41967"/>
                    </a:lnTo>
                    <a:lnTo>
                      <a:pt x="45937" y="40975"/>
                    </a:lnTo>
                    <a:lnTo>
                      <a:pt x="47072" y="40124"/>
                    </a:lnTo>
                    <a:lnTo>
                      <a:pt x="48064" y="39273"/>
                    </a:lnTo>
                    <a:lnTo>
                      <a:pt x="50474" y="37856"/>
                    </a:lnTo>
                    <a:lnTo>
                      <a:pt x="52884" y="36438"/>
                    </a:lnTo>
                    <a:lnTo>
                      <a:pt x="55862" y="34736"/>
                    </a:lnTo>
                    <a:lnTo>
                      <a:pt x="57421" y="33744"/>
                    </a:lnTo>
                    <a:lnTo>
                      <a:pt x="58839" y="32751"/>
                    </a:lnTo>
                    <a:lnTo>
                      <a:pt x="60966" y="31050"/>
                    </a:lnTo>
                    <a:lnTo>
                      <a:pt x="62951" y="29349"/>
                    </a:lnTo>
                    <a:lnTo>
                      <a:pt x="64794" y="27506"/>
                    </a:lnTo>
                    <a:lnTo>
                      <a:pt x="66637" y="25521"/>
                    </a:lnTo>
                    <a:lnTo>
                      <a:pt x="68197" y="23394"/>
                    </a:lnTo>
                    <a:lnTo>
                      <a:pt x="69614" y="20984"/>
                    </a:lnTo>
                    <a:lnTo>
                      <a:pt x="70182" y="19708"/>
                    </a:lnTo>
                    <a:lnTo>
                      <a:pt x="70749" y="18432"/>
                    </a:lnTo>
                    <a:lnTo>
                      <a:pt x="71174" y="17014"/>
                    </a:lnTo>
                    <a:lnTo>
                      <a:pt x="71599" y="15596"/>
                    </a:lnTo>
                    <a:lnTo>
                      <a:pt x="71458" y="15171"/>
                    </a:lnTo>
                    <a:lnTo>
                      <a:pt x="71174" y="15029"/>
                    </a:lnTo>
                    <a:lnTo>
                      <a:pt x="70890" y="15029"/>
                    </a:lnTo>
                    <a:lnTo>
                      <a:pt x="70749" y="15313"/>
                    </a:lnTo>
                    <a:lnTo>
                      <a:pt x="70323" y="16730"/>
                    </a:lnTo>
                    <a:lnTo>
                      <a:pt x="69898" y="18148"/>
                    </a:lnTo>
                    <a:lnTo>
                      <a:pt x="69473" y="19424"/>
                    </a:lnTo>
                    <a:lnTo>
                      <a:pt x="68764" y="20700"/>
                    </a:lnTo>
                    <a:lnTo>
                      <a:pt x="67488" y="22969"/>
                    </a:lnTo>
                    <a:lnTo>
                      <a:pt x="65928" y="25095"/>
                    </a:lnTo>
                    <a:lnTo>
                      <a:pt x="64227" y="26939"/>
                    </a:lnTo>
                    <a:lnTo>
                      <a:pt x="62242" y="28782"/>
                    </a:lnTo>
                    <a:lnTo>
                      <a:pt x="60399" y="30483"/>
                    </a:lnTo>
                    <a:lnTo>
                      <a:pt x="58272" y="32043"/>
                    </a:lnTo>
                    <a:lnTo>
                      <a:pt x="56854" y="33035"/>
                    </a:lnTo>
                    <a:lnTo>
                      <a:pt x="55437" y="34027"/>
                    </a:lnTo>
                    <a:lnTo>
                      <a:pt x="52459" y="35729"/>
                    </a:lnTo>
                    <a:lnTo>
                      <a:pt x="50049" y="37005"/>
                    </a:lnTo>
                    <a:lnTo>
                      <a:pt x="47639" y="38564"/>
                    </a:lnTo>
                    <a:lnTo>
                      <a:pt x="46504" y="39415"/>
                    </a:lnTo>
                    <a:lnTo>
                      <a:pt x="45370" y="40408"/>
                    </a:lnTo>
                    <a:lnTo>
                      <a:pt x="44378" y="41400"/>
                    </a:lnTo>
                    <a:lnTo>
                      <a:pt x="43385" y="42534"/>
                    </a:lnTo>
                    <a:lnTo>
                      <a:pt x="42960" y="42960"/>
                    </a:lnTo>
                    <a:lnTo>
                      <a:pt x="42251" y="43952"/>
                    </a:lnTo>
                    <a:lnTo>
                      <a:pt x="41400" y="44803"/>
                    </a:lnTo>
                    <a:lnTo>
                      <a:pt x="40550" y="45512"/>
                    </a:lnTo>
                    <a:lnTo>
                      <a:pt x="40124" y="45795"/>
                    </a:lnTo>
                    <a:lnTo>
                      <a:pt x="39557" y="45937"/>
                    </a:lnTo>
                    <a:lnTo>
                      <a:pt x="38139" y="45937"/>
                    </a:lnTo>
                    <a:lnTo>
                      <a:pt x="37572" y="45653"/>
                    </a:lnTo>
                    <a:lnTo>
                      <a:pt x="36863" y="45370"/>
                    </a:lnTo>
                    <a:lnTo>
                      <a:pt x="35729" y="44519"/>
                    </a:lnTo>
                    <a:lnTo>
                      <a:pt x="34453" y="43527"/>
                    </a:lnTo>
                    <a:lnTo>
                      <a:pt x="33177" y="42534"/>
                    </a:lnTo>
                    <a:lnTo>
                      <a:pt x="31759" y="41542"/>
                    </a:lnTo>
                    <a:lnTo>
                      <a:pt x="31192" y="41258"/>
                    </a:lnTo>
                    <a:lnTo>
                      <a:pt x="30342" y="40975"/>
                    </a:lnTo>
                    <a:lnTo>
                      <a:pt x="29633" y="40833"/>
                    </a:lnTo>
                    <a:lnTo>
                      <a:pt x="28924" y="40833"/>
                    </a:lnTo>
                    <a:lnTo>
                      <a:pt x="28073" y="40975"/>
                    </a:lnTo>
                    <a:lnTo>
                      <a:pt x="27364" y="41258"/>
                    </a:lnTo>
                    <a:lnTo>
                      <a:pt x="26797" y="41542"/>
                    </a:lnTo>
                    <a:lnTo>
                      <a:pt x="26230" y="41967"/>
                    </a:lnTo>
                    <a:lnTo>
                      <a:pt x="25096" y="43101"/>
                    </a:lnTo>
                    <a:lnTo>
                      <a:pt x="24103" y="44236"/>
                    </a:lnTo>
                    <a:lnTo>
                      <a:pt x="23111" y="45370"/>
                    </a:lnTo>
                    <a:lnTo>
                      <a:pt x="22118" y="46221"/>
                    </a:lnTo>
                    <a:lnTo>
                      <a:pt x="21126" y="46929"/>
                    </a:lnTo>
                    <a:lnTo>
                      <a:pt x="20559" y="47213"/>
                    </a:lnTo>
                    <a:lnTo>
                      <a:pt x="19992" y="47355"/>
                    </a:lnTo>
                    <a:lnTo>
                      <a:pt x="18574" y="47355"/>
                    </a:lnTo>
                    <a:lnTo>
                      <a:pt x="17865" y="47071"/>
                    </a:lnTo>
                    <a:lnTo>
                      <a:pt x="17156" y="46646"/>
                    </a:lnTo>
                    <a:lnTo>
                      <a:pt x="16589" y="46221"/>
                    </a:lnTo>
                    <a:lnTo>
                      <a:pt x="16164" y="45653"/>
                    </a:lnTo>
                    <a:lnTo>
                      <a:pt x="15738" y="45086"/>
                    </a:lnTo>
                    <a:lnTo>
                      <a:pt x="15313" y="44377"/>
                    </a:lnTo>
                    <a:lnTo>
                      <a:pt x="14888" y="42960"/>
                    </a:lnTo>
                    <a:lnTo>
                      <a:pt x="14604" y="41400"/>
                    </a:lnTo>
                    <a:lnTo>
                      <a:pt x="14604" y="39840"/>
                    </a:lnTo>
                    <a:lnTo>
                      <a:pt x="14604" y="38281"/>
                    </a:lnTo>
                    <a:lnTo>
                      <a:pt x="14604" y="37856"/>
                    </a:lnTo>
                    <a:lnTo>
                      <a:pt x="14746" y="36296"/>
                    </a:lnTo>
                    <a:lnTo>
                      <a:pt x="14746" y="34736"/>
                    </a:lnTo>
                    <a:lnTo>
                      <a:pt x="14604" y="33177"/>
                    </a:lnTo>
                    <a:lnTo>
                      <a:pt x="14179" y="31759"/>
                    </a:lnTo>
                    <a:lnTo>
                      <a:pt x="13612" y="30341"/>
                    </a:lnTo>
                    <a:lnTo>
                      <a:pt x="13044" y="29065"/>
                    </a:lnTo>
                    <a:lnTo>
                      <a:pt x="11343" y="26797"/>
                    </a:lnTo>
                    <a:lnTo>
                      <a:pt x="9925" y="25095"/>
                    </a:lnTo>
                    <a:lnTo>
                      <a:pt x="8366" y="23110"/>
                    </a:lnTo>
                    <a:lnTo>
                      <a:pt x="6523" y="20842"/>
                    </a:lnTo>
                    <a:lnTo>
                      <a:pt x="4679" y="18574"/>
                    </a:lnTo>
                    <a:lnTo>
                      <a:pt x="3120" y="16163"/>
                    </a:lnTo>
                    <a:lnTo>
                      <a:pt x="2553" y="15029"/>
                    </a:lnTo>
                    <a:lnTo>
                      <a:pt x="2127" y="13753"/>
                    </a:lnTo>
                    <a:lnTo>
                      <a:pt x="1560" y="12335"/>
                    </a:lnTo>
                    <a:lnTo>
                      <a:pt x="1277" y="10776"/>
                    </a:lnTo>
                    <a:lnTo>
                      <a:pt x="993" y="9074"/>
                    </a:lnTo>
                    <a:lnTo>
                      <a:pt x="851" y="7373"/>
                    </a:lnTo>
                    <a:lnTo>
                      <a:pt x="851" y="5672"/>
                    </a:lnTo>
                    <a:lnTo>
                      <a:pt x="851" y="3970"/>
                    </a:lnTo>
                    <a:lnTo>
                      <a:pt x="1135" y="2127"/>
                    </a:lnTo>
                    <a:lnTo>
                      <a:pt x="1419" y="568"/>
                    </a:lnTo>
                    <a:lnTo>
                      <a:pt x="1277" y="142"/>
                    </a:lnTo>
                    <a:lnTo>
                      <a:pt x="1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rot="8999564">
                <a:off x="841003" y="1175775"/>
                <a:ext cx="94097" cy="20915"/>
              </a:xfrm>
              <a:custGeom>
                <a:avLst/>
                <a:gdLst/>
                <a:ahLst/>
                <a:cxnLst/>
                <a:rect l="l" t="t" r="r" b="b"/>
                <a:pathLst>
                  <a:path w="14037" h="3120" extrusionOk="0">
                    <a:moveTo>
                      <a:pt x="3828" y="1"/>
                    </a:moveTo>
                    <a:lnTo>
                      <a:pt x="1985" y="142"/>
                    </a:lnTo>
                    <a:lnTo>
                      <a:pt x="284" y="568"/>
                    </a:lnTo>
                    <a:lnTo>
                      <a:pt x="0" y="709"/>
                    </a:lnTo>
                    <a:lnTo>
                      <a:pt x="0" y="1135"/>
                    </a:lnTo>
                    <a:lnTo>
                      <a:pt x="284" y="1277"/>
                    </a:lnTo>
                    <a:lnTo>
                      <a:pt x="567" y="1418"/>
                    </a:lnTo>
                    <a:lnTo>
                      <a:pt x="2127" y="993"/>
                    </a:lnTo>
                    <a:lnTo>
                      <a:pt x="3828" y="851"/>
                    </a:lnTo>
                    <a:lnTo>
                      <a:pt x="5530" y="851"/>
                    </a:lnTo>
                    <a:lnTo>
                      <a:pt x="7089" y="993"/>
                    </a:lnTo>
                    <a:lnTo>
                      <a:pt x="8791" y="1277"/>
                    </a:lnTo>
                    <a:lnTo>
                      <a:pt x="10350" y="1702"/>
                    </a:lnTo>
                    <a:lnTo>
                      <a:pt x="11910" y="2269"/>
                    </a:lnTo>
                    <a:lnTo>
                      <a:pt x="13469" y="2978"/>
                    </a:lnTo>
                    <a:lnTo>
                      <a:pt x="13611" y="3120"/>
                    </a:lnTo>
                    <a:lnTo>
                      <a:pt x="13753" y="2978"/>
                    </a:lnTo>
                    <a:lnTo>
                      <a:pt x="14037" y="2836"/>
                    </a:lnTo>
                    <a:lnTo>
                      <a:pt x="14037" y="2553"/>
                    </a:lnTo>
                    <a:lnTo>
                      <a:pt x="13753" y="2269"/>
                    </a:lnTo>
                    <a:lnTo>
                      <a:pt x="12193" y="1560"/>
                    </a:lnTo>
                    <a:lnTo>
                      <a:pt x="10634" y="851"/>
                    </a:lnTo>
                    <a:lnTo>
                      <a:pt x="8932" y="426"/>
                    </a:lnTo>
                    <a:lnTo>
                      <a:pt x="7231" y="142"/>
                    </a:lnTo>
                    <a:lnTo>
                      <a:pt x="55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9899986">
                <a:off x="1332822" y="1114874"/>
                <a:ext cx="90295" cy="32324"/>
              </a:xfrm>
              <a:custGeom>
                <a:avLst/>
                <a:gdLst/>
                <a:ahLst/>
                <a:cxnLst/>
                <a:rect l="l" t="t" r="r" b="b"/>
                <a:pathLst>
                  <a:path w="13470" h="4822" extrusionOk="0">
                    <a:moveTo>
                      <a:pt x="2127" y="1"/>
                    </a:moveTo>
                    <a:lnTo>
                      <a:pt x="284" y="142"/>
                    </a:lnTo>
                    <a:lnTo>
                      <a:pt x="0" y="284"/>
                    </a:lnTo>
                    <a:lnTo>
                      <a:pt x="0" y="568"/>
                    </a:lnTo>
                    <a:lnTo>
                      <a:pt x="142" y="851"/>
                    </a:lnTo>
                    <a:lnTo>
                      <a:pt x="425" y="993"/>
                    </a:lnTo>
                    <a:lnTo>
                      <a:pt x="1985" y="851"/>
                    </a:lnTo>
                    <a:lnTo>
                      <a:pt x="3686" y="993"/>
                    </a:lnTo>
                    <a:lnTo>
                      <a:pt x="5388" y="1277"/>
                    </a:lnTo>
                    <a:lnTo>
                      <a:pt x="6947" y="1702"/>
                    </a:lnTo>
                    <a:lnTo>
                      <a:pt x="8507" y="2269"/>
                    </a:lnTo>
                    <a:lnTo>
                      <a:pt x="10066" y="2978"/>
                    </a:lnTo>
                    <a:lnTo>
                      <a:pt x="11484" y="3687"/>
                    </a:lnTo>
                    <a:lnTo>
                      <a:pt x="12760" y="4679"/>
                    </a:lnTo>
                    <a:lnTo>
                      <a:pt x="13044" y="4821"/>
                    </a:lnTo>
                    <a:lnTo>
                      <a:pt x="13186" y="4821"/>
                    </a:lnTo>
                    <a:lnTo>
                      <a:pt x="13469" y="4679"/>
                    </a:lnTo>
                    <a:lnTo>
                      <a:pt x="13469" y="4396"/>
                    </a:lnTo>
                    <a:lnTo>
                      <a:pt x="13327" y="4112"/>
                    </a:lnTo>
                    <a:lnTo>
                      <a:pt x="11910" y="2978"/>
                    </a:lnTo>
                    <a:lnTo>
                      <a:pt x="10350" y="2127"/>
                    </a:lnTo>
                    <a:lnTo>
                      <a:pt x="8790" y="1418"/>
                    </a:lnTo>
                    <a:lnTo>
                      <a:pt x="7231" y="851"/>
                    </a:lnTo>
                    <a:lnTo>
                      <a:pt x="5529" y="426"/>
                    </a:lnTo>
                    <a:lnTo>
                      <a:pt x="3828" y="142"/>
                    </a:lnTo>
                    <a:lnTo>
                      <a:pt x="2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54"/>
            <p:cNvGrpSpPr/>
            <p:nvPr/>
          </p:nvGrpSpPr>
          <p:grpSpPr>
            <a:xfrm rot="-1120157">
              <a:off x="838834" y="775621"/>
              <a:ext cx="497401" cy="323121"/>
              <a:chOff x="5840575" y="804665"/>
              <a:chExt cx="412736" cy="268134"/>
            </a:xfrm>
          </p:grpSpPr>
          <p:sp>
            <p:nvSpPr>
              <p:cNvPr id="595" name="Google Shape;595;p54"/>
              <p:cNvSpPr/>
              <p:nvPr/>
            </p:nvSpPr>
            <p:spPr>
              <a:xfrm rot="982200">
                <a:off x="5866782" y="817288"/>
                <a:ext cx="118778" cy="203036"/>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rot="1434336">
                <a:off x="6098501" y="854396"/>
                <a:ext cx="118763" cy="203050"/>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 name="Google Shape;597;p54"/>
          <p:cNvSpPr/>
          <p:nvPr/>
        </p:nvSpPr>
        <p:spPr>
          <a:xfrm flipH="1">
            <a:off x="931691" y="3959702"/>
            <a:ext cx="481200" cy="481200"/>
          </a:xfrm>
          <a:prstGeom prst="star4">
            <a:avLst>
              <a:gd name="adj" fmla="val 1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54"/>
          <p:cNvGrpSpPr/>
          <p:nvPr/>
        </p:nvGrpSpPr>
        <p:grpSpPr>
          <a:xfrm>
            <a:off x="7874950" y="3849165"/>
            <a:ext cx="853901" cy="908499"/>
            <a:chOff x="7679225" y="3704090"/>
            <a:chExt cx="853901" cy="908499"/>
          </a:xfrm>
        </p:grpSpPr>
        <p:sp>
          <p:nvSpPr>
            <p:cNvPr id="599" name="Google Shape;599;p54"/>
            <p:cNvSpPr/>
            <p:nvPr/>
          </p:nvSpPr>
          <p:spPr>
            <a:xfrm rot="10800000">
              <a:off x="7679226" y="3704090"/>
              <a:ext cx="733047" cy="491302"/>
            </a:xfrm>
            <a:custGeom>
              <a:avLst/>
              <a:gdLst/>
              <a:ahLst/>
              <a:cxnLst/>
              <a:rect l="l" t="t" r="r" b="b"/>
              <a:pathLst>
                <a:path w="17924" h="12013" extrusionOk="0">
                  <a:moveTo>
                    <a:pt x="8676" y="0"/>
                  </a:moveTo>
                  <a:lnTo>
                    <a:pt x="1" y="6865"/>
                  </a:lnTo>
                  <a:lnTo>
                    <a:pt x="9153" y="12013"/>
                  </a:lnTo>
                  <a:lnTo>
                    <a:pt x="17924" y="5149"/>
                  </a:lnTo>
                  <a:lnTo>
                    <a:pt x="86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rot="10800000">
              <a:off x="8057406" y="3914633"/>
              <a:ext cx="475720" cy="697957"/>
            </a:xfrm>
            <a:custGeom>
              <a:avLst/>
              <a:gdLst/>
              <a:ahLst/>
              <a:cxnLst/>
              <a:rect l="l" t="t" r="r" b="b"/>
              <a:pathLst>
                <a:path w="11632" h="17066" extrusionOk="0">
                  <a:moveTo>
                    <a:pt x="8771" y="0"/>
                  </a:moveTo>
                  <a:lnTo>
                    <a:pt x="0" y="6960"/>
                  </a:lnTo>
                  <a:lnTo>
                    <a:pt x="2956" y="17066"/>
                  </a:lnTo>
                  <a:lnTo>
                    <a:pt x="11631" y="10201"/>
                  </a:lnTo>
                  <a:lnTo>
                    <a:pt x="87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rot="10800000">
              <a:off x="7679225" y="3984813"/>
              <a:ext cx="495187" cy="627777"/>
            </a:xfrm>
            <a:custGeom>
              <a:avLst/>
              <a:gdLst/>
              <a:ahLst/>
              <a:cxnLst/>
              <a:rect l="l" t="t" r="r" b="b"/>
              <a:pathLst>
                <a:path w="12108" h="15350" extrusionOk="0">
                  <a:moveTo>
                    <a:pt x="0" y="0"/>
                  </a:moveTo>
                  <a:lnTo>
                    <a:pt x="2860" y="10201"/>
                  </a:lnTo>
                  <a:lnTo>
                    <a:pt x="12108" y="15350"/>
                  </a:lnTo>
                  <a:lnTo>
                    <a:pt x="9629" y="48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4"/>
          <p:cNvSpPr/>
          <p:nvPr/>
        </p:nvSpPr>
        <p:spPr>
          <a:xfrm>
            <a:off x="1470894" y="3763449"/>
            <a:ext cx="239400" cy="2394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rot="1358735">
            <a:off x="8039991" y="698614"/>
            <a:ext cx="257123" cy="2571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txBox="1">
            <a:spLocks noGrp="1"/>
          </p:cNvSpPr>
          <p:nvPr>
            <p:ph type="subTitle" idx="2"/>
          </p:nvPr>
        </p:nvSpPr>
        <p:spPr>
          <a:xfrm rot="10800000">
            <a:off x="-143344" y="4873750"/>
            <a:ext cx="94224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6"/>
                </a:solidFill>
              </a:rPr>
              <a:t>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BRAND </a:t>
            </a:r>
            <a:r>
              <a:rPr lang="en"/>
              <a:t>1980 CLOTHING </a:t>
            </a:r>
            <a:r>
              <a:rPr lang="en">
                <a:solidFill>
                  <a:schemeClr val="accent6"/>
                </a:solidFill>
              </a:rPr>
              <a:t>STYLE BR</a:t>
            </a:r>
            <a:endParaRPr/>
          </a:p>
        </p:txBody>
      </p:sp>
    </p:spTree>
    <p:extLst>
      <p:ext uri="{BB962C8B-B14F-4D97-AF65-F5344CB8AC3E}">
        <p14:creationId xmlns:p14="http://schemas.microsoft.com/office/powerpoint/2010/main" val="88444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5" name="Picture 4">
            <a:extLst>
              <a:ext uri="{FF2B5EF4-FFF2-40B4-BE49-F238E27FC236}">
                <a16:creationId xmlns:a16="http://schemas.microsoft.com/office/drawing/2014/main" id="{751F0165-E3CC-BD88-8E79-40FB34A0285A}"/>
              </a:ext>
            </a:extLst>
          </p:cNvPr>
          <p:cNvPicPr>
            <a:picLocks noChangeAspect="1"/>
          </p:cNvPicPr>
          <p:nvPr/>
        </p:nvPicPr>
        <p:blipFill rotWithShape="1">
          <a:blip r:embed="rId3"/>
          <a:srcRect l="66324" t="5019" r="-399" b="-5019"/>
          <a:stretch/>
        </p:blipFill>
        <p:spPr>
          <a:xfrm>
            <a:off x="360000" y="1448430"/>
            <a:ext cx="1008000" cy="858382"/>
          </a:xfrm>
          <a:prstGeom prst="rect">
            <a:avLst/>
          </a:prstGeom>
        </p:spPr>
      </p:pic>
      <p:sp>
        <p:nvSpPr>
          <p:cNvPr id="499" name="Google Shape;499;p51"/>
          <p:cNvSpPr txBox="1">
            <a:spLocks noGrp="1"/>
          </p:cNvSpPr>
          <p:nvPr>
            <p:ph type="title"/>
          </p:nvPr>
        </p:nvSpPr>
        <p:spPr>
          <a:xfrm>
            <a:off x="595799" y="622620"/>
            <a:ext cx="77076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Bootstrap - Heroes</a:t>
            </a:r>
            <a:endParaRPr dirty="0"/>
          </a:p>
        </p:txBody>
      </p:sp>
      <p:sp>
        <p:nvSpPr>
          <p:cNvPr id="7" name="Arrow: Right 6">
            <a:extLst>
              <a:ext uri="{FF2B5EF4-FFF2-40B4-BE49-F238E27FC236}">
                <a16:creationId xmlns:a16="http://schemas.microsoft.com/office/drawing/2014/main" id="{553805FE-8B71-AF7F-1ED3-BD872490E214}"/>
              </a:ext>
            </a:extLst>
          </p:cNvPr>
          <p:cNvSpPr/>
          <p:nvPr/>
        </p:nvSpPr>
        <p:spPr>
          <a:xfrm>
            <a:off x="1548000" y="1739246"/>
            <a:ext cx="237600" cy="164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A70DEA-BB95-054A-0A07-95D77AA4905E}"/>
              </a:ext>
            </a:extLst>
          </p:cNvPr>
          <p:cNvPicPr>
            <a:picLocks noChangeAspect="1"/>
          </p:cNvPicPr>
          <p:nvPr/>
        </p:nvPicPr>
        <p:blipFill>
          <a:blip r:embed="rId4"/>
          <a:stretch>
            <a:fillRect/>
          </a:stretch>
        </p:blipFill>
        <p:spPr>
          <a:xfrm>
            <a:off x="2133218" y="1228896"/>
            <a:ext cx="5863773" cy="3111390"/>
          </a:xfrm>
          <a:prstGeom prst="rect">
            <a:avLst/>
          </a:prstGeom>
        </p:spPr>
      </p:pic>
      <p:sp>
        <p:nvSpPr>
          <p:cNvPr id="10" name="Oval 9">
            <a:extLst>
              <a:ext uri="{FF2B5EF4-FFF2-40B4-BE49-F238E27FC236}">
                <a16:creationId xmlns:a16="http://schemas.microsoft.com/office/drawing/2014/main" id="{082E4D1F-CEC1-7F0E-3C64-36B5F7C787A0}"/>
              </a:ext>
            </a:extLst>
          </p:cNvPr>
          <p:cNvSpPr/>
          <p:nvPr/>
        </p:nvSpPr>
        <p:spPr>
          <a:xfrm>
            <a:off x="285635" y="1416821"/>
            <a:ext cx="928800" cy="4045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161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9" name="Google Shape;499;p51"/>
          <p:cNvSpPr txBox="1">
            <a:spLocks noGrp="1"/>
          </p:cNvSpPr>
          <p:nvPr>
            <p:ph type="title"/>
          </p:nvPr>
        </p:nvSpPr>
        <p:spPr>
          <a:xfrm>
            <a:off x="577812" y="753118"/>
            <a:ext cx="77076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Bootstrap - Heroes</a:t>
            </a:r>
            <a:endParaRPr dirty="0"/>
          </a:p>
        </p:txBody>
      </p:sp>
      <p:sp>
        <p:nvSpPr>
          <p:cNvPr id="7" name="Arrow: Right 6">
            <a:extLst>
              <a:ext uri="{FF2B5EF4-FFF2-40B4-BE49-F238E27FC236}">
                <a16:creationId xmlns:a16="http://schemas.microsoft.com/office/drawing/2014/main" id="{553805FE-8B71-AF7F-1ED3-BD872490E214}"/>
              </a:ext>
            </a:extLst>
          </p:cNvPr>
          <p:cNvSpPr/>
          <p:nvPr/>
        </p:nvSpPr>
        <p:spPr>
          <a:xfrm>
            <a:off x="3978902" y="2683866"/>
            <a:ext cx="237600" cy="164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A70DEA-BB95-054A-0A07-95D77AA4905E}"/>
              </a:ext>
            </a:extLst>
          </p:cNvPr>
          <p:cNvPicPr>
            <a:picLocks noChangeAspect="1"/>
          </p:cNvPicPr>
          <p:nvPr/>
        </p:nvPicPr>
        <p:blipFill>
          <a:blip r:embed="rId3"/>
          <a:stretch>
            <a:fillRect/>
          </a:stretch>
        </p:blipFill>
        <p:spPr>
          <a:xfrm>
            <a:off x="271379" y="1839432"/>
            <a:ext cx="3492414" cy="1853118"/>
          </a:xfrm>
          <a:prstGeom prst="rect">
            <a:avLst/>
          </a:prstGeom>
        </p:spPr>
      </p:pic>
      <p:pic>
        <p:nvPicPr>
          <p:cNvPr id="4" name="Picture 3">
            <a:extLst>
              <a:ext uri="{FF2B5EF4-FFF2-40B4-BE49-F238E27FC236}">
                <a16:creationId xmlns:a16="http://schemas.microsoft.com/office/drawing/2014/main" id="{0AAB90F0-3DD6-D3DA-0282-E4B76BF57FC1}"/>
              </a:ext>
            </a:extLst>
          </p:cNvPr>
          <p:cNvPicPr>
            <a:picLocks noChangeAspect="1"/>
          </p:cNvPicPr>
          <p:nvPr/>
        </p:nvPicPr>
        <p:blipFill>
          <a:blip r:embed="rId4"/>
          <a:stretch>
            <a:fillRect/>
          </a:stretch>
        </p:blipFill>
        <p:spPr>
          <a:xfrm>
            <a:off x="4431612" y="1617400"/>
            <a:ext cx="4090596" cy="2297182"/>
          </a:xfrm>
          <a:prstGeom prst="rect">
            <a:avLst/>
          </a:prstGeom>
        </p:spPr>
      </p:pic>
    </p:spTree>
    <p:extLst>
      <p:ext uri="{BB962C8B-B14F-4D97-AF65-F5344CB8AC3E}">
        <p14:creationId xmlns:p14="http://schemas.microsoft.com/office/powerpoint/2010/main" val="150454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4"/>
          <p:cNvSpPr txBox="1">
            <a:spLocks noGrp="1"/>
          </p:cNvSpPr>
          <p:nvPr>
            <p:ph type="title"/>
          </p:nvPr>
        </p:nvSpPr>
        <p:spPr>
          <a:xfrm>
            <a:off x="1822048" y="1261975"/>
            <a:ext cx="5537254" cy="1640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Shopping Carts</a:t>
            </a:r>
            <a:endParaRPr sz="4800" dirty="0"/>
          </a:p>
        </p:txBody>
      </p:sp>
      <p:sp>
        <p:nvSpPr>
          <p:cNvPr id="586" name="Google Shape;586;p54"/>
          <p:cNvSpPr txBox="1">
            <a:spLocks noGrp="1"/>
          </p:cNvSpPr>
          <p:nvPr>
            <p:ph type="subTitle" idx="1"/>
          </p:nvPr>
        </p:nvSpPr>
        <p:spPr>
          <a:xfrm>
            <a:off x="-98775" y="64000"/>
            <a:ext cx="93789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1980 CLOTHING </a:t>
            </a:r>
            <a:r>
              <a:rPr lang="en">
                <a:solidFill>
                  <a:schemeClr val="accent6"/>
                </a:solidFill>
              </a:rPr>
              <a:t>STYLE BRAND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a:t>
            </a:r>
            <a:endParaRPr/>
          </a:p>
        </p:txBody>
      </p:sp>
      <p:sp>
        <p:nvSpPr>
          <p:cNvPr id="587" name="Google Shape;587;p54"/>
          <p:cNvSpPr/>
          <p:nvPr/>
        </p:nvSpPr>
        <p:spPr>
          <a:xfrm>
            <a:off x="1393400" y="2571942"/>
            <a:ext cx="77499" cy="42322"/>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4"/>
          <p:cNvGrpSpPr/>
          <p:nvPr/>
        </p:nvGrpSpPr>
        <p:grpSpPr>
          <a:xfrm rot="-251489">
            <a:off x="486875" y="404590"/>
            <a:ext cx="1370831" cy="1562639"/>
            <a:chOff x="416273" y="354081"/>
            <a:chExt cx="1469122" cy="1674683"/>
          </a:xfrm>
        </p:grpSpPr>
        <p:sp>
          <p:nvSpPr>
            <p:cNvPr id="589" name="Google Shape;589;p54"/>
            <p:cNvSpPr/>
            <p:nvPr/>
          </p:nvSpPr>
          <p:spPr>
            <a:xfrm rot="-1120294">
              <a:off x="612693" y="489416"/>
              <a:ext cx="1076283" cy="1404013"/>
            </a:xfrm>
            <a:custGeom>
              <a:avLst/>
              <a:gdLst/>
              <a:ahLst/>
              <a:cxnLst/>
              <a:rect l="l" t="t" r="r" b="b"/>
              <a:pathLst>
                <a:path w="160636" h="209550" extrusionOk="0">
                  <a:moveTo>
                    <a:pt x="80956" y="0"/>
                  </a:moveTo>
                  <a:lnTo>
                    <a:pt x="76986" y="142"/>
                  </a:lnTo>
                  <a:lnTo>
                    <a:pt x="73016" y="425"/>
                  </a:lnTo>
                  <a:lnTo>
                    <a:pt x="69047" y="851"/>
                  </a:lnTo>
                  <a:lnTo>
                    <a:pt x="65219" y="1418"/>
                  </a:lnTo>
                  <a:lnTo>
                    <a:pt x="61390" y="2268"/>
                  </a:lnTo>
                  <a:lnTo>
                    <a:pt x="57704" y="3261"/>
                  </a:lnTo>
                  <a:lnTo>
                    <a:pt x="54018" y="4537"/>
                  </a:lnTo>
                  <a:lnTo>
                    <a:pt x="50332" y="5813"/>
                  </a:lnTo>
                  <a:lnTo>
                    <a:pt x="46787" y="7373"/>
                  </a:lnTo>
                  <a:lnTo>
                    <a:pt x="43384" y="9074"/>
                  </a:lnTo>
                  <a:lnTo>
                    <a:pt x="39982" y="10917"/>
                  </a:lnTo>
                  <a:lnTo>
                    <a:pt x="36721" y="12902"/>
                  </a:lnTo>
                  <a:lnTo>
                    <a:pt x="33460" y="15170"/>
                  </a:lnTo>
                  <a:lnTo>
                    <a:pt x="30483" y="17439"/>
                  </a:lnTo>
                  <a:lnTo>
                    <a:pt x="27505" y="19849"/>
                  </a:lnTo>
                  <a:lnTo>
                    <a:pt x="24670" y="22543"/>
                  </a:lnTo>
                  <a:lnTo>
                    <a:pt x="21834" y="25237"/>
                  </a:lnTo>
                  <a:lnTo>
                    <a:pt x="19282" y="28072"/>
                  </a:lnTo>
                  <a:lnTo>
                    <a:pt x="16872" y="31191"/>
                  </a:lnTo>
                  <a:lnTo>
                    <a:pt x="14461" y="34311"/>
                  </a:lnTo>
                  <a:lnTo>
                    <a:pt x="12335" y="37572"/>
                  </a:lnTo>
                  <a:lnTo>
                    <a:pt x="10350" y="40974"/>
                  </a:lnTo>
                  <a:lnTo>
                    <a:pt x="8507" y="44377"/>
                  </a:lnTo>
                  <a:lnTo>
                    <a:pt x="6805" y="48063"/>
                  </a:lnTo>
                  <a:lnTo>
                    <a:pt x="5246" y="51749"/>
                  </a:lnTo>
                  <a:lnTo>
                    <a:pt x="3970" y="55578"/>
                  </a:lnTo>
                  <a:lnTo>
                    <a:pt x="2694" y="59547"/>
                  </a:lnTo>
                  <a:lnTo>
                    <a:pt x="1843" y="63517"/>
                  </a:lnTo>
                  <a:lnTo>
                    <a:pt x="992" y="67487"/>
                  </a:lnTo>
                  <a:lnTo>
                    <a:pt x="425" y="71457"/>
                  </a:lnTo>
                  <a:lnTo>
                    <a:pt x="0" y="75568"/>
                  </a:lnTo>
                  <a:lnTo>
                    <a:pt x="0" y="77553"/>
                  </a:lnTo>
                  <a:lnTo>
                    <a:pt x="0" y="79680"/>
                  </a:lnTo>
                  <a:lnTo>
                    <a:pt x="142" y="81523"/>
                  </a:lnTo>
                  <a:lnTo>
                    <a:pt x="284" y="83508"/>
                  </a:lnTo>
                  <a:lnTo>
                    <a:pt x="992" y="87336"/>
                  </a:lnTo>
                  <a:lnTo>
                    <a:pt x="1701" y="91306"/>
                  </a:lnTo>
                  <a:lnTo>
                    <a:pt x="2127" y="95134"/>
                  </a:lnTo>
                  <a:lnTo>
                    <a:pt x="2552" y="99246"/>
                  </a:lnTo>
                  <a:lnTo>
                    <a:pt x="2836" y="103357"/>
                  </a:lnTo>
                  <a:lnTo>
                    <a:pt x="2977" y="107469"/>
                  </a:lnTo>
                  <a:lnTo>
                    <a:pt x="2977" y="111580"/>
                  </a:lnTo>
                  <a:lnTo>
                    <a:pt x="2977" y="115692"/>
                  </a:lnTo>
                  <a:lnTo>
                    <a:pt x="2694" y="119804"/>
                  </a:lnTo>
                  <a:lnTo>
                    <a:pt x="2410" y="123915"/>
                  </a:lnTo>
                  <a:lnTo>
                    <a:pt x="2127" y="127885"/>
                  </a:lnTo>
                  <a:lnTo>
                    <a:pt x="1843" y="130437"/>
                  </a:lnTo>
                  <a:lnTo>
                    <a:pt x="1701" y="132847"/>
                  </a:lnTo>
                  <a:lnTo>
                    <a:pt x="1701" y="133982"/>
                  </a:lnTo>
                  <a:lnTo>
                    <a:pt x="1701" y="135258"/>
                  </a:lnTo>
                  <a:lnTo>
                    <a:pt x="1985" y="136392"/>
                  </a:lnTo>
                  <a:lnTo>
                    <a:pt x="2268" y="137526"/>
                  </a:lnTo>
                  <a:lnTo>
                    <a:pt x="2694" y="138802"/>
                  </a:lnTo>
                  <a:lnTo>
                    <a:pt x="3261" y="139795"/>
                  </a:lnTo>
                  <a:lnTo>
                    <a:pt x="4112" y="140787"/>
                  </a:lnTo>
                  <a:lnTo>
                    <a:pt x="4962" y="141638"/>
                  </a:lnTo>
                  <a:lnTo>
                    <a:pt x="5955" y="142347"/>
                  </a:lnTo>
                  <a:lnTo>
                    <a:pt x="6947" y="142914"/>
                  </a:lnTo>
                  <a:lnTo>
                    <a:pt x="8081" y="143197"/>
                  </a:lnTo>
                  <a:lnTo>
                    <a:pt x="9357" y="143197"/>
                  </a:lnTo>
                  <a:lnTo>
                    <a:pt x="10492" y="142914"/>
                  </a:lnTo>
                  <a:lnTo>
                    <a:pt x="11484" y="142488"/>
                  </a:lnTo>
                  <a:lnTo>
                    <a:pt x="13611" y="141354"/>
                  </a:lnTo>
                  <a:lnTo>
                    <a:pt x="14603" y="140787"/>
                  </a:lnTo>
                  <a:lnTo>
                    <a:pt x="15738" y="140362"/>
                  </a:lnTo>
                  <a:lnTo>
                    <a:pt x="16730" y="139936"/>
                  </a:lnTo>
                  <a:lnTo>
                    <a:pt x="17864" y="139795"/>
                  </a:lnTo>
                  <a:lnTo>
                    <a:pt x="18573" y="139936"/>
                  </a:lnTo>
                  <a:lnTo>
                    <a:pt x="19140" y="140078"/>
                  </a:lnTo>
                  <a:lnTo>
                    <a:pt x="20274" y="140503"/>
                  </a:lnTo>
                  <a:lnTo>
                    <a:pt x="21409" y="141212"/>
                  </a:lnTo>
                  <a:lnTo>
                    <a:pt x="22259" y="142205"/>
                  </a:lnTo>
                  <a:lnTo>
                    <a:pt x="22968" y="143339"/>
                  </a:lnTo>
                  <a:lnTo>
                    <a:pt x="23677" y="144615"/>
                  </a:lnTo>
                  <a:lnTo>
                    <a:pt x="23961" y="145891"/>
                  </a:lnTo>
                  <a:lnTo>
                    <a:pt x="24244" y="147167"/>
                  </a:lnTo>
                  <a:lnTo>
                    <a:pt x="24244" y="148585"/>
                  </a:lnTo>
                  <a:lnTo>
                    <a:pt x="24244" y="149861"/>
                  </a:lnTo>
                  <a:lnTo>
                    <a:pt x="23961" y="152555"/>
                  </a:lnTo>
                  <a:lnTo>
                    <a:pt x="23677" y="155248"/>
                  </a:lnTo>
                  <a:lnTo>
                    <a:pt x="23535" y="156525"/>
                  </a:lnTo>
                  <a:lnTo>
                    <a:pt x="23535" y="157942"/>
                  </a:lnTo>
                  <a:lnTo>
                    <a:pt x="23535" y="159218"/>
                  </a:lnTo>
                  <a:lnTo>
                    <a:pt x="23819" y="160636"/>
                  </a:lnTo>
                  <a:lnTo>
                    <a:pt x="24244" y="161912"/>
                  </a:lnTo>
                  <a:lnTo>
                    <a:pt x="24953" y="163188"/>
                  </a:lnTo>
                  <a:lnTo>
                    <a:pt x="25662" y="164181"/>
                  </a:lnTo>
                  <a:lnTo>
                    <a:pt x="26513" y="165173"/>
                  </a:lnTo>
                  <a:lnTo>
                    <a:pt x="27647" y="165740"/>
                  </a:lnTo>
                  <a:lnTo>
                    <a:pt x="28923" y="166166"/>
                  </a:lnTo>
                  <a:lnTo>
                    <a:pt x="30341" y="166307"/>
                  </a:lnTo>
                  <a:lnTo>
                    <a:pt x="31759" y="166166"/>
                  </a:lnTo>
                  <a:lnTo>
                    <a:pt x="33176" y="165882"/>
                  </a:lnTo>
                  <a:lnTo>
                    <a:pt x="35587" y="165882"/>
                  </a:lnTo>
                  <a:lnTo>
                    <a:pt x="36579" y="166024"/>
                  </a:lnTo>
                  <a:lnTo>
                    <a:pt x="37572" y="166449"/>
                  </a:lnTo>
                  <a:lnTo>
                    <a:pt x="38422" y="166874"/>
                  </a:lnTo>
                  <a:lnTo>
                    <a:pt x="39273" y="167300"/>
                  </a:lnTo>
                  <a:lnTo>
                    <a:pt x="40124" y="168009"/>
                  </a:lnTo>
                  <a:lnTo>
                    <a:pt x="40832" y="168718"/>
                  </a:lnTo>
                  <a:lnTo>
                    <a:pt x="41541" y="169426"/>
                  </a:lnTo>
                  <a:lnTo>
                    <a:pt x="42676" y="171270"/>
                  </a:lnTo>
                  <a:lnTo>
                    <a:pt x="43668" y="173254"/>
                  </a:lnTo>
                  <a:lnTo>
                    <a:pt x="44235" y="175239"/>
                  </a:lnTo>
                  <a:lnTo>
                    <a:pt x="44660" y="177366"/>
                  </a:lnTo>
                  <a:lnTo>
                    <a:pt x="44660" y="179493"/>
                  </a:lnTo>
                  <a:lnTo>
                    <a:pt x="44660" y="181619"/>
                  </a:lnTo>
                  <a:lnTo>
                    <a:pt x="44377" y="183604"/>
                  </a:lnTo>
                  <a:lnTo>
                    <a:pt x="44093" y="185731"/>
                  </a:lnTo>
                  <a:lnTo>
                    <a:pt x="43384" y="189843"/>
                  </a:lnTo>
                  <a:lnTo>
                    <a:pt x="43101" y="191969"/>
                  </a:lnTo>
                  <a:lnTo>
                    <a:pt x="42959" y="194096"/>
                  </a:lnTo>
                  <a:lnTo>
                    <a:pt x="42959" y="196223"/>
                  </a:lnTo>
                  <a:lnTo>
                    <a:pt x="43101" y="198349"/>
                  </a:lnTo>
                  <a:lnTo>
                    <a:pt x="43526" y="200476"/>
                  </a:lnTo>
                  <a:lnTo>
                    <a:pt x="44093" y="202603"/>
                  </a:lnTo>
                  <a:lnTo>
                    <a:pt x="44944" y="204446"/>
                  </a:lnTo>
                  <a:lnTo>
                    <a:pt x="45511" y="205297"/>
                  </a:lnTo>
                  <a:lnTo>
                    <a:pt x="46220" y="206147"/>
                  </a:lnTo>
                  <a:lnTo>
                    <a:pt x="46787" y="206856"/>
                  </a:lnTo>
                  <a:lnTo>
                    <a:pt x="47638" y="207565"/>
                  </a:lnTo>
                  <a:lnTo>
                    <a:pt x="48489" y="208132"/>
                  </a:lnTo>
                  <a:lnTo>
                    <a:pt x="49339" y="208558"/>
                  </a:lnTo>
                  <a:lnTo>
                    <a:pt x="50332" y="208983"/>
                  </a:lnTo>
                  <a:lnTo>
                    <a:pt x="51182" y="209266"/>
                  </a:lnTo>
                  <a:lnTo>
                    <a:pt x="52175" y="209408"/>
                  </a:lnTo>
                  <a:lnTo>
                    <a:pt x="53167" y="209550"/>
                  </a:lnTo>
                  <a:lnTo>
                    <a:pt x="54160" y="209550"/>
                  </a:lnTo>
                  <a:lnTo>
                    <a:pt x="55294" y="209408"/>
                  </a:lnTo>
                  <a:lnTo>
                    <a:pt x="57137" y="208841"/>
                  </a:lnTo>
                  <a:lnTo>
                    <a:pt x="59122" y="208132"/>
                  </a:lnTo>
                  <a:lnTo>
                    <a:pt x="60965" y="206998"/>
                  </a:lnTo>
                  <a:lnTo>
                    <a:pt x="62525" y="205722"/>
                  </a:lnTo>
                  <a:lnTo>
                    <a:pt x="63942" y="204162"/>
                  </a:lnTo>
                  <a:lnTo>
                    <a:pt x="65219" y="202461"/>
                  </a:lnTo>
                  <a:lnTo>
                    <a:pt x="66211" y="200760"/>
                  </a:lnTo>
                  <a:lnTo>
                    <a:pt x="67203" y="198917"/>
                  </a:lnTo>
                  <a:lnTo>
                    <a:pt x="67912" y="196932"/>
                  </a:lnTo>
                  <a:lnTo>
                    <a:pt x="69330" y="192962"/>
                  </a:lnTo>
                  <a:lnTo>
                    <a:pt x="70464" y="188992"/>
                  </a:lnTo>
                  <a:lnTo>
                    <a:pt x="71740" y="185022"/>
                  </a:lnTo>
                  <a:lnTo>
                    <a:pt x="72449" y="183037"/>
                  </a:lnTo>
                  <a:lnTo>
                    <a:pt x="73300" y="181194"/>
                  </a:lnTo>
                  <a:lnTo>
                    <a:pt x="74151" y="179351"/>
                  </a:lnTo>
                  <a:lnTo>
                    <a:pt x="75285" y="177650"/>
                  </a:lnTo>
                  <a:lnTo>
                    <a:pt x="76561" y="175948"/>
                  </a:lnTo>
                  <a:lnTo>
                    <a:pt x="77979" y="174530"/>
                  </a:lnTo>
                  <a:lnTo>
                    <a:pt x="78688" y="173822"/>
                  </a:lnTo>
                  <a:lnTo>
                    <a:pt x="79538" y="173254"/>
                  </a:lnTo>
                  <a:lnTo>
                    <a:pt x="80531" y="172829"/>
                  </a:lnTo>
                  <a:lnTo>
                    <a:pt x="81381" y="172546"/>
                  </a:lnTo>
                  <a:lnTo>
                    <a:pt x="82374" y="172404"/>
                  </a:lnTo>
                  <a:lnTo>
                    <a:pt x="83366" y="172404"/>
                  </a:lnTo>
                  <a:lnTo>
                    <a:pt x="84217" y="172546"/>
                  </a:lnTo>
                  <a:lnTo>
                    <a:pt x="85068" y="173113"/>
                  </a:lnTo>
                  <a:lnTo>
                    <a:pt x="85493" y="173538"/>
                  </a:lnTo>
                  <a:lnTo>
                    <a:pt x="85918" y="173963"/>
                  </a:lnTo>
                  <a:lnTo>
                    <a:pt x="86202" y="174530"/>
                  </a:lnTo>
                  <a:lnTo>
                    <a:pt x="86344" y="175098"/>
                  </a:lnTo>
                  <a:lnTo>
                    <a:pt x="86627" y="176374"/>
                  </a:lnTo>
                  <a:lnTo>
                    <a:pt x="86627" y="177791"/>
                  </a:lnTo>
                  <a:lnTo>
                    <a:pt x="86769" y="180485"/>
                  </a:lnTo>
                  <a:lnTo>
                    <a:pt x="86911" y="181903"/>
                  </a:lnTo>
                  <a:lnTo>
                    <a:pt x="87336" y="183179"/>
                  </a:lnTo>
                  <a:lnTo>
                    <a:pt x="87761" y="183888"/>
                  </a:lnTo>
                  <a:lnTo>
                    <a:pt x="88187" y="184597"/>
                  </a:lnTo>
                  <a:lnTo>
                    <a:pt x="88754" y="185022"/>
                  </a:lnTo>
                  <a:lnTo>
                    <a:pt x="89321" y="185448"/>
                  </a:lnTo>
                  <a:lnTo>
                    <a:pt x="90030" y="185731"/>
                  </a:lnTo>
                  <a:lnTo>
                    <a:pt x="90881" y="186015"/>
                  </a:lnTo>
                  <a:lnTo>
                    <a:pt x="91589" y="186156"/>
                  </a:lnTo>
                  <a:lnTo>
                    <a:pt x="92440" y="186298"/>
                  </a:lnTo>
                  <a:lnTo>
                    <a:pt x="94141" y="186156"/>
                  </a:lnTo>
                  <a:lnTo>
                    <a:pt x="95701" y="185731"/>
                  </a:lnTo>
                  <a:lnTo>
                    <a:pt x="97261" y="185022"/>
                  </a:lnTo>
                  <a:lnTo>
                    <a:pt x="97970" y="184455"/>
                  </a:lnTo>
                  <a:lnTo>
                    <a:pt x="98678" y="184030"/>
                  </a:lnTo>
                  <a:lnTo>
                    <a:pt x="99813" y="182754"/>
                  </a:lnTo>
                  <a:lnTo>
                    <a:pt x="100663" y="181478"/>
                  </a:lnTo>
                  <a:lnTo>
                    <a:pt x="101514" y="180060"/>
                  </a:lnTo>
                  <a:lnTo>
                    <a:pt x="102223" y="178500"/>
                  </a:lnTo>
                  <a:lnTo>
                    <a:pt x="103499" y="175523"/>
                  </a:lnTo>
                  <a:lnTo>
                    <a:pt x="104775" y="172404"/>
                  </a:lnTo>
                  <a:lnTo>
                    <a:pt x="105626" y="170844"/>
                  </a:lnTo>
                  <a:lnTo>
                    <a:pt x="106476" y="169285"/>
                  </a:lnTo>
                  <a:lnTo>
                    <a:pt x="107469" y="168009"/>
                  </a:lnTo>
                  <a:lnTo>
                    <a:pt x="108461" y="166733"/>
                  </a:lnTo>
                  <a:lnTo>
                    <a:pt x="109737" y="165598"/>
                  </a:lnTo>
                  <a:lnTo>
                    <a:pt x="111155" y="164748"/>
                  </a:lnTo>
                  <a:lnTo>
                    <a:pt x="112573" y="164181"/>
                  </a:lnTo>
                  <a:lnTo>
                    <a:pt x="113282" y="163897"/>
                  </a:lnTo>
                  <a:lnTo>
                    <a:pt x="115692" y="163897"/>
                  </a:lnTo>
                  <a:lnTo>
                    <a:pt x="117252" y="164181"/>
                  </a:lnTo>
                  <a:lnTo>
                    <a:pt x="118811" y="164322"/>
                  </a:lnTo>
                  <a:lnTo>
                    <a:pt x="120371" y="164464"/>
                  </a:lnTo>
                  <a:lnTo>
                    <a:pt x="121221" y="164464"/>
                  </a:lnTo>
                  <a:lnTo>
                    <a:pt x="122072" y="164322"/>
                  </a:lnTo>
                  <a:lnTo>
                    <a:pt x="123773" y="163755"/>
                  </a:lnTo>
                  <a:lnTo>
                    <a:pt x="125333" y="163046"/>
                  </a:lnTo>
                  <a:lnTo>
                    <a:pt x="126893" y="161912"/>
                  </a:lnTo>
                  <a:lnTo>
                    <a:pt x="128169" y="160778"/>
                  </a:lnTo>
                  <a:lnTo>
                    <a:pt x="129586" y="159360"/>
                  </a:lnTo>
                  <a:lnTo>
                    <a:pt x="130721" y="157942"/>
                  </a:lnTo>
                  <a:lnTo>
                    <a:pt x="131855" y="156525"/>
                  </a:lnTo>
                  <a:lnTo>
                    <a:pt x="134549" y="152555"/>
                  </a:lnTo>
                  <a:lnTo>
                    <a:pt x="137101" y="148443"/>
                  </a:lnTo>
                  <a:lnTo>
                    <a:pt x="139369" y="144331"/>
                  </a:lnTo>
                  <a:lnTo>
                    <a:pt x="141354" y="139936"/>
                  </a:lnTo>
                  <a:lnTo>
                    <a:pt x="142630" y="136675"/>
                  </a:lnTo>
                  <a:lnTo>
                    <a:pt x="143764" y="133414"/>
                  </a:lnTo>
                  <a:lnTo>
                    <a:pt x="144899" y="130154"/>
                  </a:lnTo>
                  <a:lnTo>
                    <a:pt x="146033" y="126751"/>
                  </a:lnTo>
                  <a:lnTo>
                    <a:pt x="146600" y="125191"/>
                  </a:lnTo>
                  <a:lnTo>
                    <a:pt x="147309" y="123773"/>
                  </a:lnTo>
                  <a:lnTo>
                    <a:pt x="149010" y="120796"/>
                  </a:lnTo>
                  <a:lnTo>
                    <a:pt x="152413" y="114983"/>
                  </a:lnTo>
                  <a:lnTo>
                    <a:pt x="153547" y="112856"/>
                  </a:lnTo>
                  <a:lnTo>
                    <a:pt x="154539" y="110730"/>
                  </a:lnTo>
                  <a:lnTo>
                    <a:pt x="155532" y="108461"/>
                  </a:lnTo>
                  <a:lnTo>
                    <a:pt x="156241" y="106335"/>
                  </a:lnTo>
                  <a:lnTo>
                    <a:pt x="157092" y="104066"/>
                  </a:lnTo>
                  <a:lnTo>
                    <a:pt x="157659" y="101798"/>
                  </a:lnTo>
                  <a:lnTo>
                    <a:pt x="158793" y="97119"/>
                  </a:lnTo>
                  <a:lnTo>
                    <a:pt x="159502" y="93149"/>
                  </a:lnTo>
                  <a:lnTo>
                    <a:pt x="160069" y="89037"/>
                  </a:lnTo>
                  <a:lnTo>
                    <a:pt x="160494" y="85068"/>
                  </a:lnTo>
                  <a:lnTo>
                    <a:pt x="160636" y="80956"/>
                  </a:lnTo>
                  <a:lnTo>
                    <a:pt x="160494" y="76986"/>
                  </a:lnTo>
                  <a:lnTo>
                    <a:pt x="160211" y="73016"/>
                  </a:lnTo>
                  <a:lnTo>
                    <a:pt x="159785" y="69188"/>
                  </a:lnTo>
                  <a:lnTo>
                    <a:pt x="159218" y="65219"/>
                  </a:lnTo>
                  <a:lnTo>
                    <a:pt x="158368" y="61532"/>
                  </a:lnTo>
                  <a:lnTo>
                    <a:pt x="157375" y="57704"/>
                  </a:lnTo>
                  <a:lnTo>
                    <a:pt x="156099" y="54018"/>
                  </a:lnTo>
                  <a:lnTo>
                    <a:pt x="154823" y="50332"/>
                  </a:lnTo>
                  <a:lnTo>
                    <a:pt x="153263" y="46787"/>
                  </a:lnTo>
                  <a:lnTo>
                    <a:pt x="151562" y="43385"/>
                  </a:lnTo>
                  <a:lnTo>
                    <a:pt x="149719" y="39982"/>
                  </a:lnTo>
                  <a:lnTo>
                    <a:pt x="147734" y="36721"/>
                  </a:lnTo>
                  <a:lnTo>
                    <a:pt x="145466" y="33602"/>
                  </a:lnTo>
                  <a:lnTo>
                    <a:pt x="143197" y="30483"/>
                  </a:lnTo>
                  <a:lnTo>
                    <a:pt x="140787" y="27505"/>
                  </a:lnTo>
                  <a:lnTo>
                    <a:pt x="138093" y="24670"/>
                  </a:lnTo>
                  <a:lnTo>
                    <a:pt x="135399" y="21976"/>
                  </a:lnTo>
                  <a:lnTo>
                    <a:pt x="132564" y="19282"/>
                  </a:lnTo>
                  <a:lnTo>
                    <a:pt x="129445" y="16872"/>
                  </a:lnTo>
                  <a:lnTo>
                    <a:pt x="126325" y="14603"/>
                  </a:lnTo>
                  <a:lnTo>
                    <a:pt x="123064" y="12335"/>
                  </a:lnTo>
                  <a:lnTo>
                    <a:pt x="119662" y="10350"/>
                  </a:lnTo>
                  <a:lnTo>
                    <a:pt x="116259" y="8507"/>
                  </a:lnTo>
                  <a:lnTo>
                    <a:pt x="112573" y="6805"/>
                  </a:lnTo>
                  <a:lnTo>
                    <a:pt x="108887" y="5246"/>
                  </a:lnTo>
                  <a:lnTo>
                    <a:pt x="105059" y="3970"/>
                  </a:lnTo>
                  <a:lnTo>
                    <a:pt x="101089" y="2836"/>
                  </a:lnTo>
                  <a:lnTo>
                    <a:pt x="97119" y="1843"/>
                  </a:lnTo>
                  <a:lnTo>
                    <a:pt x="93007" y="1134"/>
                  </a:lnTo>
                  <a:lnTo>
                    <a:pt x="89037" y="567"/>
                  </a:lnTo>
                  <a:lnTo>
                    <a:pt x="84926" y="142"/>
                  </a:lnTo>
                  <a:lnTo>
                    <a:pt x="809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54"/>
            <p:cNvGrpSpPr/>
            <p:nvPr/>
          </p:nvGrpSpPr>
          <p:grpSpPr>
            <a:xfrm>
              <a:off x="696406" y="989406"/>
              <a:ext cx="851714" cy="568028"/>
              <a:chOff x="842079" y="1035759"/>
              <a:chExt cx="603624" cy="459755"/>
            </a:xfrm>
          </p:grpSpPr>
          <p:sp>
            <p:nvSpPr>
              <p:cNvPr id="591" name="Google Shape;591;p54"/>
              <p:cNvSpPr/>
              <p:nvPr/>
            </p:nvSpPr>
            <p:spPr>
              <a:xfrm rot="-1120157">
                <a:off x="926700" y="1104071"/>
                <a:ext cx="479914" cy="323133"/>
              </a:xfrm>
              <a:custGeom>
                <a:avLst/>
                <a:gdLst/>
                <a:ahLst/>
                <a:cxnLst/>
                <a:rect l="l" t="t" r="r" b="b"/>
                <a:pathLst>
                  <a:path w="71600" h="48206" extrusionOk="0">
                    <a:moveTo>
                      <a:pt x="710" y="0"/>
                    </a:moveTo>
                    <a:lnTo>
                      <a:pt x="568" y="284"/>
                    </a:lnTo>
                    <a:lnTo>
                      <a:pt x="284" y="2127"/>
                    </a:lnTo>
                    <a:lnTo>
                      <a:pt x="1" y="3828"/>
                    </a:lnTo>
                    <a:lnTo>
                      <a:pt x="1" y="5672"/>
                    </a:lnTo>
                    <a:lnTo>
                      <a:pt x="1" y="7515"/>
                    </a:lnTo>
                    <a:lnTo>
                      <a:pt x="143" y="9216"/>
                    </a:lnTo>
                    <a:lnTo>
                      <a:pt x="426" y="10917"/>
                    </a:lnTo>
                    <a:lnTo>
                      <a:pt x="851" y="12619"/>
                    </a:lnTo>
                    <a:lnTo>
                      <a:pt x="1277" y="14178"/>
                    </a:lnTo>
                    <a:lnTo>
                      <a:pt x="1844" y="15313"/>
                    </a:lnTo>
                    <a:lnTo>
                      <a:pt x="2411" y="16589"/>
                    </a:lnTo>
                    <a:lnTo>
                      <a:pt x="3971" y="18999"/>
                    </a:lnTo>
                    <a:lnTo>
                      <a:pt x="5814" y="21267"/>
                    </a:lnTo>
                    <a:lnTo>
                      <a:pt x="7657" y="23678"/>
                    </a:lnTo>
                    <a:lnTo>
                      <a:pt x="9358" y="25521"/>
                    </a:lnTo>
                    <a:lnTo>
                      <a:pt x="10776" y="27364"/>
                    </a:lnTo>
                    <a:lnTo>
                      <a:pt x="12194" y="29632"/>
                    </a:lnTo>
                    <a:lnTo>
                      <a:pt x="12903" y="30767"/>
                    </a:lnTo>
                    <a:lnTo>
                      <a:pt x="13470" y="32043"/>
                    </a:lnTo>
                    <a:lnTo>
                      <a:pt x="13753" y="33319"/>
                    </a:lnTo>
                    <a:lnTo>
                      <a:pt x="13895" y="34878"/>
                    </a:lnTo>
                    <a:lnTo>
                      <a:pt x="13753" y="37856"/>
                    </a:lnTo>
                    <a:lnTo>
                      <a:pt x="13753" y="38281"/>
                    </a:lnTo>
                    <a:lnTo>
                      <a:pt x="13753" y="39840"/>
                    </a:lnTo>
                    <a:lnTo>
                      <a:pt x="13753" y="41542"/>
                    </a:lnTo>
                    <a:lnTo>
                      <a:pt x="14037" y="43243"/>
                    </a:lnTo>
                    <a:lnTo>
                      <a:pt x="14604" y="44803"/>
                    </a:lnTo>
                    <a:lnTo>
                      <a:pt x="14888" y="45370"/>
                    </a:lnTo>
                    <a:lnTo>
                      <a:pt x="15455" y="46079"/>
                    </a:lnTo>
                    <a:lnTo>
                      <a:pt x="15880" y="46646"/>
                    </a:lnTo>
                    <a:lnTo>
                      <a:pt x="16447" y="47213"/>
                    </a:lnTo>
                    <a:lnTo>
                      <a:pt x="17156" y="47638"/>
                    </a:lnTo>
                    <a:lnTo>
                      <a:pt x="17865" y="47922"/>
                    </a:lnTo>
                    <a:lnTo>
                      <a:pt x="18716" y="48205"/>
                    </a:lnTo>
                    <a:lnTo>
                      <a:pt x="20133" y="48205"/>
                    </a:lnTo>
                    <a:lnTo>
                      <a:pt x="20842" y="48064"/>
                    </a:lnTo>
                    <a:lnTo>
                      <a:pt x="21409" y="47780"/>
                    </a:lnTo>
                    <a:lnTo>
                      <a:pt x="22118" y="47355"/>
                    </a:lnTo>
                    <a:lnTo>
                      <a:pt x="22685" y="46929"/>
                    </a:lnTo>
                    <a:lnTo>
                      <a:pt x="23678" y="45937"/>
                    </a:lnTo>
                    <a:lnTo>
                      <a:pt x="24670" y="44803"/>
                    </a:lnTo>
                    <a:lnTo>
                      <a:pt x="25663" y="43668"/>
                    </a:lnTo>
                    <a:lnTo>
                      <a:pt x="26655" y="42676"/>
                    </a:lnTo>
                    <a:lnTo>
                      <a:pt x="27222" y="42392"/>
                    </a:lnTo>
                    <a:lnTo>
                      <a:pt x="27790" y="42109"/>
                    </a:lnTo>
                    <a:lnTo>
                      <a:pt x="28357" y="41825"/>
                    </a:lnTo>
                    <a:lnTo>
                      <a:pt x="28924" y="41684"/>
                    </a:lnTo>
                    <a:lnTo>
                      <a:pt x="29633" y="41684"/>
                    </a:lnTo>
                    <a:lnTo>
                      <a:pt x="30200" y="41825"/>
                    </a:lnTo>
                    <a:lnTo>
                      <a:pt x="30909" y="42109"/>
                    </a:lnTo>
                    <a:lnTo>
                      <a:pt x="31476" y="42392"/>
                    </a:lnTo>
                    <a:lnTo>
                      <a:pt x="32610" y="43243"/>
                    </a:lnTo>
                    <a:lnTo>
                      <a:pt x="33886" y="44236"/>
                    </a:lnTo>
                    <a:lnTo>
                      <a:pt x="35162" y="45228"/>
                    </a:lnTo>
                    <a:lnTo>
                      <a:pt x="36580" y="46221"/>
                    </a:lnTo>
                    <a:lnTo>
                      <a:pt x="37289" y="46504"/>
                    </a:lnTo>
                    <a:lnTo>
                      <a:pt x="38139" y="46788"/>
                    </a:lnTo>
                    <a:lnTo>
                      <a:pt x="39699" y="46788"/>
                    </a:lnTo>
                    <a:lnTo>
                      <a:pt x="40408" y="46504"/>
                    </a:lnTo>
                    <a:lnTo>
                      <a:pt x="40975" y="46221"/>
                    </a:lnTo>
                    <a:lnTo>
                      <a:pt x="41967" y="45512"/>
                    </a:lnTo>
                    <a:lnTo>
                      <a:pt x="42818" y="44519"/>
                    </a:lnTo>
                    <a:lnTo>
                      <a:pt x="43669" y="43527"/>
                    </a:lnTo>
                    <a:lnTo>
                      <a:pt x="44094" y="42960"/>
                    </a:lnTo>
                    <a:lnTo>
                      <a:pt x="44945" y="41967"/>
                    </a:lnTo>
                    <a:lnTo>
                      <a:pt x="45937" y="40975"/>
                    </a:lnTo>
                    <a:lnTo>
                      <a:pt x="47072" y="40124"/>
                    </a:lnTo>
                    <a:lnTo>
                      <a:pt x="48064" y="39273"/>
                    </a:lnTo>
                    <a:lnTo>
                      <a:pt x="50474" y="37856"/>
                    </a:lnTo>
                    <a:lnTo>
                      <a:pt x="52884" y="36438"/>
                    </a:lnTo>
                    <a:lnTo>
                      <a:pt x="55862" y="34736"/>
                    </a:lnTo>
                    <a:lnTo>
                      <a:pt x="57421" y="33744"/>
                    </a:lnTo>
                    <a:lnTo>
                      <a:pt x="58839" y="32751"/>
                    </a:lnTo>
                    <a:lnTo>
                      <a:pt x="60966" y="31050"/>
                    </a:lnTo>
                    <a:lnTo>
                      <a:pt x="62951" y="29349"/>
                    </a:lnTo>
                    <a:lnTo>
                      <a:pt x="64794" y="27506"/>
                    </a:lnTo>
                    <a:lnTo>
                      <a:pt x="66637" y="25521"/>
                    </a:lnTo>
                    <a:lnTo>
                      <a:pt x="68197" y="23394"/>
                    </a:lnTo>
                    <a:lnTo>
                      <a:pt x="69614" y="20984"/>
                    </a:lnTo>
                    <a:lnTo>
                      <a:pt x="70182" y="19708"/>
                    </a:lnTo>
                    <a:lnTo>
                      <a:pt x="70749" y="18432"/>
                    </a:lnTo>
                    <a:lnTo>
                      <a:pt x="71174" y="17014"/>
                    </a:lnTo>
                    <a:lnTo>
                      <a:pt x="71599" y="15596"/>
                    </a:lnTo>
                    <a:lnTo>
                      <a:pt x="71458" y="15171"/>
                    </a:lnTo>
                    <a:lnTo>
                      <a:pt x="71174" y="15029"/>
                    </a:lnTo>
                    <a:lnTo>
                      <a:pt x="70890" y="15029"/>
                    </a:lnTo>
                    <a:lnTo>
                      <a:pt x="70749" y="15313"/>
                    </a:lnTo>
                    <a:lnTo>
                      <a:pt x="70323" y="16730"/>
                    </a:lnTo>
                    <a:lnTo>
                      <a:pt x="69898" y="18148"/>
                    </a:lnTo>
                    <a:lnTo>
                      <a:pt x="69473" y="19424"/>
                    </a:lnTo>
                    <a:lnTo>
                      <a:pt x="68764" y="20700"/>
                    </a:lnTo>
                    <a:lnTo>
                      <a:pt x="67488" y="22969"/>
                    </a:lnTo>
                    <a:lnTo>
                      <a:pt x="65928" y="25095"/>
                    </a:lnTo>
                    <a:lnTo>
                      <a:pt x="64227" y="26939"/>
                    </a:lnTo>
                    <a:lnTo>
                      <a:pt x="62242" y="28782"/>
                    </a:lnTo>
                    <a:lnTo>
                      <a:pt x="60399" y="30483"/>
                    </a:lnTo>
                    <a:lnTo>
                      <a:pt x="58272" y="32043"/>
                    </a:lnTo>
                    <a:lnTo>
                      <a:pt x="56854" y="33035"/>
                    </a:lnTo>
                    <a:lnTo>
                      <a:pt x="55437" y="34027"/>
                    </a:lnTo>
                    <a:lnTo>
                      <a:pt x="52459" y="35729"/>
                    </a:lnTo>
                    <a:lnTo>
                      <a:pt x="50049" y="37005"/>
                    </a:lnTo>
                    <a:lnTo>
                      <a:pt x="47639" y="38564"/>
                    </a:lnTo>
                    <a:lnTo>
                      <a:pt x="46504" y="39415"/>
                    </a:lnTo>
                    <a:lnTo>
                      <a:pt x="45370" y="40408"/>
                    </a:lnTo>
                    <a:lnTo>
                      <a:pt x="44378" y="41400"/>
                    </a:lnTo>
                    <a:lnTo>
                      <a:pt x="43385" y="42534"/>
                    </a:lnTo>
                    <a:lnTo>
                      <a:pt x="42960" y="42960"/>
                    </a:lnTo>
                    <a:lnTo>
                      <a:pt x="42251" y="43952"/>
                    </a:lnTo>
                    <a:lnTo>
                      <a:pt x="41400" y="44803"/>
                    </a:lnTo>
                    <a:lnTo>
                      <a:pt x="40550" y="45512"/>
                    </a:lnTo>
                    <a:lnTo>
                      <a:pt x="40124" y="45795"/>
                    </a:lnTo>
                    <a:lnTo>
                      <a:pt x="39557" y="45937"/>
                    </a:lnTo>
                    <a:lnTo>
                      <a:pt x="38139" y="45937"/>
                    </a:lnTo>
                    <a:lnTo>
                      <a:pt x="37572" y="45653"/>
                    </a:lnTo>
                    <a:lnTo>
                      <a:pt x="36863" y="45370"/>
                    </a:lnTo>
                    <a:lnTo>
                      <a:pt x="35729" y="44519"/>
                    </a:lnTo>
                    <a:lnTo>
                      <a:pt x="34453" y="43527"/>
                    </a:lnTo>
                    <a:lnTo>
                      <a:pt x="33177" y="42534"/>
                    </a:lnTo>
                    <a:lnTo>
                      <a:pt x="31759" y="41542"/>
                    </a:lnTo>
                    <a:lnTo>
                      <a:pt x="31192" y="41258"/>
                    </a:lnTo>
                    <a:lnTo>
                      <a:pt x="30342" y="40975"/>
                    </a:lnTo>
                    <a:lnTo>
                      <a:pt x="29633" y="40833"/>
                    </a:lnTo>
                    <a:lnTo>
                      <a:pt x="28924" y="40833"/>
                    </a:lnTo>
                    <a:lnTo>
                      <a:pt x="28073" y="40975"/>
                    </a:lnTo>
                    <a:lnTo>
                      <a:pt x="27364" y="41258"/>
                    </a:lnTo>
                    <a:lnTo>
                      <a:pt x="26797" y="41542"/>
                    </a:lnTo>
                    <a:lnTo>
                      <a:pt x="26230" y="41967"/>
                    </a:lnTo>
                    <a:lnTo>
                      <a:pt x="25096" y="43101"/>
                    </a:lnTo>
                    <a:lnTo>
                      <a:pt x="24103" y="44236"/>
                    </a:lnTo>
                    <a:lnTo>
                      <a:pt x="23111" y="45370"/>
                    </a:lnTo>
                    <a:lnTo>
                      <a:pt x="22118" y="46221"/>
                    </a:lnTo>
                    <a:lnTo>
                      <a:pt x="21126" y="46929"/>
                    </a:lnTo>
                    <a:lnTo>
                      <a:pt x="20559" y="47213"/>
                    </a:lnTo>
                    <a:lnTo>
                      <a:pt x="19992" y="47355"/>
                    </a:lnTo>
                    <a:lnTo>
                      <a:pt x="18574" y="47355"/>
                    </a:lnTo>
                    <a:lnTo>
                      <a:pt x="17865" y="47071"/>
                    </a:lnTo>
                    <a:lnTo>
                      <a:pt x="17156" y="46646"/>
                    </a:lnTo>
                    <a:lnTo>
                      <a:pt x="16589" y="46221"/>
                    </a:lnTo>
                    <a:lnTo>
                      <a:pt x="16164" y="45653"/>
                    </a:lnTo>
                    <a:lnTo>
                      <a:pt x="15738" y="45086"/>
                    </a:lnTo>
                    <a:lnTo>
                      <a:pt x="15313" y="44377"/>
                    </a:lnTo>
                    <a:lnTo>
                      <a:pt x="14888" y="42960"/>
                    </a:lnTo>
                    <a:lnTo>
                      <a:pt x="14604" y="41400"/>
                    </a:lnTo>
                    <a:lnTo>
                      <a:pt x="14604" y="39840"/>
                    </a:lnTo>
                    <a:lnTo>
                      <a:pt x="14604" y="38281"/>
                    </a:lnTo>
                    <a:lnTo>
                      <a:pt x="14604" y="37856"/>
                    </a:lnTo>
                    <a:lnTo>
                      <a:pt x="14746" y="36296"/>
                    </a:lnTo>
                    <a:lnTo>
                      <a:pt x="14746" y="34736"/>
                    </a:lnTo>
                    <a:lnTo>
                      <a:pt x="14604" y="33177"/>
                    </a:lnTo>
                    <a:lnTo>
                      <a:pt x="14179" y="31759"/>
                    </a:lnTo>
                    <a:lnTo>
                      <a:pt x="13612" y="30341"/>
                    </a:lnTo>
                    <a:lnTo>
                      <a:pt x="13044" y="29065"/>
                    </a:lnTo>
                    <a:lnTo>
                      <a:pt x="11343" y="26797"/>
                    </a:lnTo>
                    <a:lnTo>
                      <a:pt x="9925" y="25095"/>
                    </a:lnTo>
                    <a:lnTo>
                      <a:pt x="8366" y="23110"/>
                    </a:lnTo>
                    <a:lnTo>
                      <a:pt x="6523" y="20842"/>
                    </a:lnTo>
                    <a:lnTo>
                      <a:pt x="4679" y="18574"/>
                    </a:lnTo>
                    <a:lnTo>
                      <a:pt x="3120" y="16163"/>
                    </a:lnTo>
                    <a:lnTo>
                      <a:pt x="2553" y="15029"/>
                    </a:lnTo>
                    <a:lnTo>
                      <a:pt x="2127" y="13753"/>
                    </a:lnTo>
                    <a:lnTo>
                      <a:pt x="1560" y="12335"/>
                    </a:lnTo>
                    <a:lnTo>
                      <a:pt x="1277" y="10776"/>
                    </a:lnTo>
                    <a:lnTo>
                      <a:pt x="993" y="9074"/>
                    </a:lnTo>
                    <a:lnTo>
                      <a:pt x="851" y="7373"/>
                    </a:lnTo>
                    <a:lnTo>
                      <a:pt x="851" y="5672"/>
                    </a:lnTo>
                    <a:lnTo>
                      <a:pt x="851" y="3970"/>
                    </a:lnTo>
                    <a:lnTo>
                      <a:pt x="1135" y="2127"/>
                    </a:lnTo>
                    <a:lnTo>
                      <a:pt x="1419" y="568"/>
                    </a:lnTo>
                    <a:lnTo>
                      <a:pt x="1277" y="142"/>
                    </a:lnTo>
                    <a:lnTo>
                      <a:pt x="1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rot="8999564">
                <a:off x="841003" y="1175775"/>
                <a:ext cx="94097" cy="20915"/>
              </a:xfrm>
              <a:custGeom>
                <a:avLst/>
                <a:gdLst/>
                <a:ahLst/>
                <a:cxnLst/>
                <a:rect l="l" t="t" r="r" b="b"/>
                <a:pathLst>
                  <a:path w="14037" h="3120" extrusionOk="0">
                    <a:moveTo>
                      <a:pt x="3828" y="1"/>
                    </a:moveTo>
                    <a:lnTo>
                      <a:pt x="1985" y="142"/>
                    </a:lnTo>
                    <a:lnTo>
                      <a:pt x="284" y="568"/>
                    </a:lnTo>
                    <a:lnTo>
                      <a:pt x="0" y="709"/>
                    </a:lnTo>
                    <a:lnTo>
                      <a:pt x="0" y="1135"/>
                    </a:lnTo>
                    <a:lnTo>
                      <a:pt x="284" y="1277"/>
                    </a:lnTo>
                    <a:lnTo>
                      <a:pt x="567" y="1418"/>
                    </a:lnTo>
                    <a:lnTo>
                      <a:pt x="2127" y="993"/>
                    </a:lnTo>
                    <a:lnTo>
                      <a:pt x="3828" y="851"/>
                    </a:lnTo>
                    <a:lnTo>
                      <a:pt x="5530" y="851"/>
                    </a:lnTo>
                    <a:lnTo>
                      <a:pt x="7089" y="993"/>
                    </a:lnTo>
                    <a:lnTo>
                      <a:pt x="8791" y="1277"/>
                    </a:lnTo>
                    <a:lnTo>
                      <a:pt x="10350" y="1702"/>
                    </a:lnTo>
                    <a:lnTo>
                      <a:pt x="11910" y="2269"/>
                    </a:lnTo>
                    <a:lnTo>
                      <a:pt x="13469" y="2978"/>
                    </a:lnTo>
                    <a:lnTo>
                      <a:pt x="13611" y="3120"/>
                    </a:lnTo>
                    <a:lnTo>
                      <a:pt x="13753" y="2978"/>
                    </a:lnTo>
                    <a:lnTo>
                      <a:pt x="14037" y="2836"/>
                    </a:lnTo>
                    <a:lnTo>
                      <a:pt x="14037" y="2553"/>
                    </a:lnTo>
                    <a:lnTo>
                      <a:pt x="13753" y="2269"/>
                    </a:lnTo>
                    <a:lnTo>
                      <a:pt x="12193" y="1560"/>
                    </a:lnTo>
                    <a:lnTo>
                      <a:pt x="10634" y="851"/>
                    </a:lnTo>
                    <a:lnTo>
                      <a:pt x="8932" y="426"/>
                    </a:lnTo>
                    <a:lnTo>
                      <a:pt x="7231" y="142"/>
                    </a:lnTo>
                    <a:lnTo>
                      <a:pt x="55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9899986">
                <a:off x="1332822" y="1114874"/>
                <a:ext cx="90295" cy="32324"/>
              </a:xfrm>
              <a:custGeom>
                <a:avLst/>
                <a:gdLst/>
                <a:ahLst/>
                <a:cxnLst/>
                <a:rect l="l" t="t" r="r" b="b"/>
                <a:pathLst>
                  <a:path w="13470" h="4822" extrusionOk="0">
                    <a:moveTo>
                      <a:pt x="2127" y="1"/>
                    </a:moveTo>
                    <a:lnTo>
                      <a:pt x="284" y="142"/>
                    </a:lnTo>
                    <a:lnTo>
                      <a:pt x="0" y="284"/>
                    </a:lnTo>
                    <a:lnTo>
                      <a:pt x="0" y="568"/>
                    </a:lnTo>
                    <a:lnTo>
                      <a:pt x="142" y="851"/>
                    </a:lnTo>
                    <a:lnTo>
                      <a:pt x="425" y="993"/>
                    </a:lnTo>
                    <a:lnTo>
                      <a:pt x="1985" y="851"/>
                    </a:lnTo>
                    <a:lnTo>
                      <a:pt x="3686" y="993"/>
                    </a:lnTo>
                    <a:lnTo>
                      <a:pt x="5388" y="1277"/>
                    </a:lnTo>
                    <a:lnTo>
                      <a:pt x="6947" y="1702"/>
                    </a:lnTo>
                    <a:lnTo>
                      <a:pt x="8507" y="2269"/>
                    </a:lnTo>
                    <a:lnTo>
                      <a:pt x="10066" y="2978"/>
                    </a:lnTo>
                    <a:lnTo>
                      <a:pt x="11484" y="3687"/>
                    </a:lnTo>
                    <a:lnTo>
                      <a:pt x="12760" y="4679"/>
                    </a:lnTo>
                    <a:lnTo>
                      <a:pt x="13044" y="4821"/>
                    </a:lnTo>
                    <a:lnTo>
                      <a:pt x="13186" y="4821"/>
                    </a:lnTo>
                    <a:lnTo>
                      <a:pt x="13469" y="4679"/>
                    </a:lnTo>
                    <a:lnTo>
                      <a:pt x="13469" y="4396"/>
                    </a:lnTo>
                    <a:lnTo>
                      <a:pt x="13327" y="4112"/>
                    </a:lnTo>
                    <a:lnTo>
                      <a:pt x="11910" y="2978"/>
                    </a:lnTo>
                    <a:lnTo>
                      <a:pt x="10350" y="2127"/>
                    </a:lnTo>
                    <a:lnTo>
                      <a:pt x="8790" y="1418"/>
                    </a:lnTo>
                    <a:lnTo>
                      <a:pt x="7231" y="851"/>
                    </a:lnTo>
                    <a:lnTo>
                      <a:pt x="5529" y="426"/>
                    </a:lnTo>
                    <a:lnTo>
                      <a:pt x="3828" y="142"/>
                    </a:lnTo>
                    <a:lnTo>
                      <a:pt x="2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54"/>
            <p:cNvGrpSpPr/>
            <p:nvPr/>
          </p:nvGrpSpPr>
          <p:grpSpPr>
            <a:xfrm rot="-1120157">
              <a:off x="838834" y="775621"/>
              <a:ext cx="497401" cy="323121"/>
              <a:chOff x="5840575" y="804665"/>
              <a:chExt cx="412736" cy="268134"/>
            </a:xfrm>
          </p:grpSpPr>
          <p:sp>
            <p:nvSpPr>
              <p:cNvPr id="595" name="Google Shape;595;p54"/>
              <p:cNvSpPr/>
              <p:nvPr/>
            </p:nvSpPr>
            <p:spPr>
              <a:xfrm rot="982200">
                <a:off x="5866782" y="817288"/>
                <a:ext cx="118778" cy="203036"/>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rot="1434336">
                <a:off x="6098501" y="854396"/>
                <a:ext cx="118763" cy="203050"/>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 name="Google Shape;597;p54"/>
          <p:cNvSpPr/>
          <p:nvPr/>
        </p:nvSpPr>
        <p:spPr>
          <a:xfrm flipH="1">
            <a:off x="931691" y="3959702"/>
            <a:ext cx="481200" cy="481200"/>
          </a:xfrm>
          <a:prstGeom prst="star4">
            <a:avLst>
              <a:gd name="adj" fmla="val 1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54"/>
          <p:cNvGrpSpPr/>
          <p:nvPr/>
        </p:nvGrpSpPr>
        <p:grpSpPr>
          <a:xfrm>
            <a:off x="7874950" y="3849165"/>
            <a:ext cx="853901" cy="908499"/>
            <a:chOff x="7679225" y="3704090"/>
            <a:chExt cx="853901" cy="908499"/>
          </a:xfrm>
        </p:grpSpPr>
        <p:sp>
          <p:nvSpPr>
            <p:cNvPr id="599" name="Google Shape;599;p54"/>
            <p:cNvSpPr/>
            <p:nvPr/>
          </p:nvSpPr>
          <p:spPr>
            <a:xfrm rot="10800000">
              <a:off x="7679226" y="3704090"/>
              <a:ext cx="733047" cy="491302"/>
            </a:xfrm>
            <a:custGeom>
              <a:avLst/>
              <a:gdLst/>
              <a:ahLst/>
              <a:cxnLst/>
              <a:rect l="l" t="t" r="r" b="b"/>
              <a:pathLst>
                <a:path w="17924" h="12013" extrusionOk="0">
                  <a:moveTo>
                    <a:pt x="8676" y="0"/>
                  </a:moveTo>
                  <a:lnTo>
                    <a:pt x="1" y="6865"/>
                  </a:lnTo>
                  <a:lnTo>
                    <a:pt x="9153" y="12013"/>
                  </a:lnTo>
                  <a:lnTo>
                    <a:pt x="17924" y="5149"/>
                  </a:lnTo>
                  <a:lnTo>
                    <a:pt x="86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rot="10800000">
              <a:off x="8057406" y="3914633"/>
              <a:ext cx="475720" cy="697957"/>
            </a:xfrm>
            <a:custGeom>
              <a:avLst/>
              <a:gdLst/>
              <a:ahLst/>
              <a:cxnLst/>
              <a:rect l="l" t="t" r="r" b="b"/>
              <a:pathLst>
                <a:path w="11632" h="17066" extrusionOk="0">
                  <a:moveTo>
                    <a:pt x="8771" y="0"/>
                  </a:moveTo>
                  <a:lnTo>
                    <a:pt x="0" y="6960"/>
                  </a:lnTo>
                  <a:lnTo>
                    <a:pt x="2956" y="17066"/>
                  </a:lnTo>
                  <a:lnTo>
                    <a:pt x="11631" y="10201"/>
                  </a:lnTo>
                  <a:lnTo>
                    <a:pt x="87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rot="10800000">
              <a:off x="7679225" y="3984813"/>
              <a:ext cx="495187" cy="627777"/>
            </a:xfrm>
            <a:custGeom>
              <a:avLst/>
              <a:gdLst/>
              <a:ahLst/>
              <a:cxnLst/>
              <a:rect l="l" t="t" r="r" b="b"/>
              <a:pathLst>
                <a:path w="12108" h="15350" extrusionOk="0">
                  <a:moveTo>
                    <a:pt x="0" y="0"/>
                  </a:moveTo>
                  <a:lnTo>
                    <a:pt x="2860" y="10201"/>
                  </a:lnTo>
                  <a:lnTo>
                    <a:pt x="12108" y="15350"/>
                  </a:lnTo>
                  <a:lnTo>
                    <a:pt x="9629" y="48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4"/>
          <p:cNvSpPr/>
          <p:nvPr/>
        </p:nvSpPr>
        <p:spPr>
          <a:xfrm>
            <a:off x="1470894" y="3763449"/>
            <a:ext cx="239400" cy="2394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rot="1358735">
            <a:off x="8039991" y="698614"/>
            <a:ext cx="257123" cy="2571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txBox="1">
            <a:spLocks noGrp="1"/>
          </p:cNvSpPr>
          <p:nvPr>
            <p:ph type="subTitle" idx="2"/>
          </p:nvPr>
        </p:nvSpPr>
        <p:spPr>
          <a:xfrm rot="10800000">
            <a:off x="-143344" y="4873750"/>
            <a:ext cx="94224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6"/>
                </a:solidFill>
              </a:rPr>
              <a:t>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BRAND </a:t>
            </a:r>
            <a:r>
              <a:rPr lang="en"/>
              <a:t>1980 CLOTHING </a:t>
            </a:r>
            <a:r>
              <a:rPr lang="en">
                <a:solidFill>
                  <a:schemeClr val="accent6"/>
                </a:solidFill>
              </a:rPr>
              <a:t>STYLE BR</a:t>
            </a:r>
            <a:endParaRPr/>
          </a:p>
        </p:txBody>
      </p:sp>
      <p:sp>
        <p:nvSpPr>
          <p:cNvPr id="5" name="TextBox 4">
            <a:extLst>
              <a:ext uri="{FF2B5EF4-FFF2-40B4-BE49-F238E27FC236}">
                <a16:creationId xmlns:a16="http://schemas.microsoft.com/office/drawing/2014/main" id="{C69BE957-A560-015F-230D-F731BCA00AB9}"/>
              </a:ext>
            </a:extLst>
          </p:cNvPr>
          <p:cNvSpPr txBox="1"/>
          <p:nvPr/>
        </p:nvSpPr>
        <p:spPr>
          <a:xfrm>
            <a:off x="3038166" y="3104763"/>
            <a:ext cx="3105018" cy="461665"/>
          </a:xfrm>
          <a:prstGeom prst="rect">
            <a:avLst/>
          </a:prstGeom>
          <a:noFill/>
        </p:spPr>
        <p:txBody>
          <a:bodyPr wrap="square">
            <a:spAutoFit/>
          </a:bodyPr>
          <a:lstStyle/>
          <a:p>
            <a:r>
              <a:rPr lang="en" sz="2400" b="1" dirty="0">
                <a:solidFill>
                  <a:srgbClr val="FAC92C"/>
                </a:solidFill>
                <a:latin typeface="Krona One"/>
                <a:sym typeface="Krona One"/>
              </a:rPr>
              <a:t>(Add to carts)</a:t>
            </a:r>
            <a:endParaRPr lang="en-MY" sz="800" dirty="0"/>
          </a:p>
        </p:txBody>
      </p:sp>
    </p:spTree>
    <p:extLst>
      <p:ext uri="{BB962C8B-B14F-4D97-AF65-F5344CB8AC3E}">
        <p14:creationId xmlns:p14="http://schemas.microsoft.com/office/powerpoint/2010/main" val="2045040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13" name="Google Shape;613;p55"/>
          <p:cNvSpPr txBox="1">
            <a:spLocks noGrp="1"/>
          </p:cNvSpPr>
          <p:nvPr>
            <p:ph type="title" idx="8"/>
          </p:nvPr>
        </p:nvSpPr>
        <p:spPr>
          <a:xfrm>
            <a:off x="718200" y="483432"/>
            <a:ext cx="77076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 Checkout</a:t>
            </a:r>
            <a:endParaRPr dirty="0"/>
          </a:p>
        </p:txBody>
      </p:sp>
      <p:sp>
        <p:nvSpPr>
          <p:cNvPr id="55" name="Oval 54">
            <a:extLst>
              <a:ext uri="{FF2B5EF4-FFF2-40B4-BE49-F238E27FC236}">
                <a16:creationId xmlns:a16="http://schemas.microsoft.com/office/drawing/2014/main" id="{A0D69FA1-4E54-4EDF-43FB-DC68E04F8FC9}"/>
              </a:ext>
            </a:extLst>
          </p:cNvPr>
          <p:cNvSpPr/>
          <p:nvPr/>
        </p:nvSpPr>
        <p:spPr>
          <a:xfrm>
            <a:off x="3211715" y="3976082"/>
            <a:ext cx="928800" cy="4045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675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4">
          <a:extLst>
            <a:ext uri="{FF2B5EF4-FFF2-40B4-BE49-F238E27FC236}">
              <a16:creationId xmlns:a16="http://schemas.microsoft.com/office/drawing/2014/main" id="{C573EFEF-FE86-F5E9-E501-05E656C8489B}"/>
            </a:ext>
          </a:extLst>
        </p:cNvPr>
        <p:cNvGrpSpPr/>
        <p:nvPr/>
      </p:nvGrpSpPr>
      <p:grpSpPr>
        <a:xfrm>
          <a:off x="0" y="0"/>
          <a:ext cx="0" cy="0"/>
          <a:chOff x="0" y="0"/>
          <a:chExt cx="0" cy="0"/>
        </a:xfrm>
      </p:grpSpPr>
      <p:sp>
        <p:nvSpPr>
          <p:cNvPr id="585" name="Google Shape;585;p54">
            <a:extLst>
              <a:ext uri="{FF2B5EF4-FFF2-40B4-BE49-F238E27FC236}">
                <a16:creationId xmlns:a16="http://schemas.microsoft.com/office/drawing/2014/main" id="{794E1031-80D3-4ACA-28D4-065F6D8BB573}"/>
              </a:ext>
            </a:extLst>
          </p:cNvPr>
          <p:cNvSpPr txBox="1">
            <a:spLocks noGrp="1"/>
          </p:cNvSpPr>
          <p:nvPr>
            <p:ph type="title"/>
          </p:nvPr>
        </p:nvSpPr>
        <p:spPr>
          <a:xfrm>
            <a:off x="1296032" y="1946387"/>
            <a:ext cx="6543648" cy="10336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Checkout Page</a:t>
            </a:r>
            <a:endParaRPr sz="4800" dirty="0"/>
          </a:p>
        </p:txBody>
      </p:sp>
      <p:sp>
        <p:nvSpPr>
          <p:cNvPr id="586" name="Google Shape;586;p54">
            <a:extLst>
              <a:ext uri="{FF2B5EF4-FFF2-40B4-BE49-F238E27FC236}">
                <a16:creationId xmlns:a16="http://schemas.microsoft.com/office/drawing/2014/main" id="{04B195F4-7010-8236-9241-49C05A9D7453}"/>
              </a:ext>
            </a:extLst>
          </p:cNvPr>
          <p:cNvSpPr txBox="1">
            <a:spLocks noGrp="1"/>
          </p:cNvSpPr>
          <p:nvPr>
            <p:ph type="subTitle" idx="1"/>
          </p:nvPr>
        </p:nvSpPr>
        <p:spPr>
          <a:xfrm>
            <a:off x="-98775" y="64000"/>
            <a:ext cx="93789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1980 CLOTHING </a:t>
            </a:r>
            <a:r>
              <a:rPr lang="en">
                <a:solidFill>
                  <a:schemeClr val="accent6"/>
                </a:solidFill>
              </a:rPr>
              <a:t>STYLE BRAND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a:t>
            </a:r>
            <a:endParaRPr/>
          </a:p>
        </p:txBody>
      </p:sp>
      <p:sp>
        <p:nvSpPr>
          <p:cNvPr id="587" name="Google Shape;587;p54">
            <a:extLst>
              <a:ext uri="{FF2B5EF4-FFF2-40B4-BE49-F238E27FC236}">
                <a16:creationId xmlns:a16="http://schemas.microsoft.com/office/drawing/2014/main" id="{87C9E6B0-39E7-6158-E764-F36411E1976A}"/>
              </a:ext>
            </a:extLst>
          </p:cNvPr>
          <p:cNvSpPr/>
          <p:nvPr/>
        </p:nvSpPr>
        <p:spPr>
          <a:xfrm>
            <a:off x="1393400" y="2571942"/>
            <a:ext cx="77499" cy="42322"/>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4">
            <a:extLst>
              <a:ext uri="{FF2B5EF4-FFF2-40B4-BE49-F238E27FC236}">
                <a16:creationId xmlns:a16="http://schemas.microsoft.com/office/drawing/2014/main" id="{DBD73655-E2FE-56D8-0D70-03D2B7DFC939}"/>
              </a:ext>
            </a:extLst>
          </p:cNvPr>
          <p:cNvGrpSpPr/>
          <p:nvPr/>
        </p:nvGrpSpPr>
        <p:grpSpPr>
          <a:xfrm rot="-251489">
            <a:off x="486875" y="404590"/>
            <a:ext cx="1370831" cy="1562639"/>
            <a:chOff x="416273" y="354081"/>
            <a:chExt cx="1469122" cy="1674683"/>
          </a:xfrm>
        </p:grpSpPr>
        <p:sp>
          <p:nvSpPr>
            <p:cNvPr id="589" name="Google Shape;589;p54">
              <a:extLst>
                <a:ext uri="{FF2B5EF4-FFF2-40B4-BE49-F238E27FC236}">
                  <a16:creationId xmlns:a16="http://schemas.microsoft.com/office/drawing/2014/main" id="{FC135B49-8353-2002-EC9E-E60874A8365E}"/>
                </a:ext>
              </a:extLst>
            </p:cNvPr>
            <p:cNvSpPr/>
            <p:nvPr/>
          </p:nvSpPr>
          <p:spPr>
            <a:xfrm rot="-1120294">
              <a:off x="612693" y="489416"/>
              <a:ext cx="1076283" cy="1404013"/>
            </a:xfrm>
            <a:custGeom>
              <a:avLst/>
              <a:gdLst/>
              <a:ahLst/>
              <a:cxnLst/>
              <a:rect l="l" t="t" r="r" b="b"/>
              <a:pathLst>
                <a:path w="160636" h="209550" extrusionOk="0">
                  <a:moveTo>
                    <a:pt x="80956" y="0"/>
                  </a:moveTo>
                  <a:lnTo>
                    <a:pt x="76986" y="142"/>
                  </a:lnTo>
                  <a:lnTo>
                    <a:pt x="73016" y="425"/>
                  </a:lnTo>
                  <a:lnTo>
                    <a:pt x="69047" y="851"/>
                  </a:lnTo>
                  <a:lnTo>
                    <a:pt x="65219" y="1418"/>
                  </a:lnTo>
                  <a:lnTo>
                    <a:pt x="61390" y="2268"/>
                  </a:lnTo>
                  <a:lnTo>
                    <a:pt x="57704" y="3261"/>
                  </a:lnTo>
                  <a:lnTo>
                    <a:pt x="54018" y="4537"/>
                  </a:lnTo>
                  <a:lnTo>
                    <a:pt x="50332" y="5813"/>
                  </a:lnTo>
                  <a:lnTo>
                    <a:pt x="46787" y="7373"/>
                  </a:lnTo>
                  <a:lnTo>
                    <a:pt x="43384" y="9074"/>
                  </a:lnTo>
                  <a:lnTo>
                    <a:pt x="39982" y="10917"/>
                  </a:lnTo>
                  <a:lnTo>
                    <a:pt x="36721" y="12902"/>
                  </a:lnTo>
                  <a:lnTo>
                    <a:pt x="33460" y="15170"/>
                  </a:lnTo>
                  <a:lnTo>
                    <a:pt x="30483" y="17439"/>
                  </a:lnTo>
                  <a:lnTo>
                    <a:pt x="27505" y="19849"/>
                  </a:lnTo>
                  <a:lnTo>
                    <a:pt x="24670" y="22543"/>
                  </a:lnTo>
                  <a:lnTo>
                    <a:pt x="21834" y="25237"/>
                  </a:lnTo>
                  <a:lnTo>
                    <a:pt x="19282" y="28072"/>
                  </a:lnTo>
                  <a:lnTo>
                    <a:pt x="16872" y="31191"/>
                  </a:lnTo>
                  <a:lnTo>
                    <a:pt x="14461" y="34311"/>
                  </a:lnTo>
                  <a:lnTo>
                    <a:pt x="12335" y="37572"/>
                  </a:lnTo>
                  <a:lnTo>
                    <a:pt x="10350" y="40974"/>
                  </a:lnTo>
                  <a:lnTo>
                    <a:pt x="8507" y="44377"/>
                  </a:lnTo>
                  <a:lnTo>
                    <a:pt x="6805" y="48063"/>
                  </a:lnTo>
                  <a:lnTo>
                    <a:pt x="5246" y="51749"/>
                  </a:lnTo>
                  <a:lnTo>
                    <a:pt x="3970" y="55578"/>
                  </a:lnTo>
                  <a:lnTo>
                    <a:pt x="2694" y="59547"/>
                  </a:lnTo>
                  <a:lnTo>
                    <a:pt x="1843" y="63517"/>
                  </a:lnTo>
                  <a:lnTo>
                    <a:pt x="992" y="67487"/>
                  </a:lnTo>
                  <a:lnTo>
                    <a:pt x="425" y="71457"/>
                  </a:lnTo>
                  <a:lnTo>
                    <a:pt x="0" y="75568"/>
                  </a:lnTo>
                  <a:lnTo>
                    <a:pt x="0" y="77553"/>
                  </a:lnTo>
                  <a:lnTo>
                    <a:pt x="0" y="79680"/>
                  </a:lnTo>
                  <a:lnTo>
                    <a:pt x="142" y="81523"/>
                  </a:lnTo>
                  <a:lnTo>
                    <a:pt x="284" y="83508"/>
                  </a:lnTo>
                  <a:lnTo>
                    <a:pt x="992" y="87336"/>
                  </a:lnTo>
                  <a:lnTo>
                    <a:pt x="1701" y="91306"/>
                  </a:lnTo>
                  <a:lnTo>
                    <a:pt x="2127" y="95134"/>
                  </a:lnTo>
                  <a:lnTo>
                    <a:pt x="2552" y="99246"/>
                  </a:lnTo>
                  <a:lnTo>
                    <a:pt x="2836" y="103357"/>
                  </a:lnTo>
                  <a:lnTo>
                    <a:pt x="2977" y="107469"/>
                  </a:lnTo>
                  <a:lnTo>
                    <a:pt x="2977" y="111580"/>
                  </a:lnTo>
                  <a:lnTo>
                    <a:pt x="2977" y="115692"/>
                  </a:lnTo>
                  <a:lnTo>
                    <a:pt x="2694" y="119804"/>
                  </a:lnTo>
                  <a:lnTo>
                    <a:pt x="2410" y="123915"/>
                  </a:lnTo>
                  <a:lnTo>
                    <a:pt x="2127" y="127885"/>
                  </a:lnTo>
                  <a:lnTo>
                    <a:pt x="1843" y="130437"/>
                  </a:lnTo>
                  <a:lnTo>
                    <a:pt x="1701" y="132847"/>
                  </a:lnTo>
                  <a:lnTo>
                    <a:pt x="1701" y="133982"/>
                  </a:lnTo>
                  <a:lnTo>
                    <a:pt x="1701" y="135258"/>
                  </a:lnTo>
                  <a:lnTo>
                    <a:pt x="1985" y="136392"/>
                  </a:lnTo>
                  <a:lnTo>
                    <a:pt x="2268" y="137526"/>
                  </a:lnTo>
                  <a:lnTo>
                    <a:pt x="2694" y="138802"/>
                  </a:lnTo>
                  <a:lnTo>
                    <a:pt x="3261" y="139795"/>
                  </a:lnTo>
                  <a:lnTo>
                    <a:pt x="4112" y="140787"/>
                  </a:lnTo>
                  <a:lnTo>
                    <a:pt x="4962" y="141638"/>
                  </a:lnTo>
                  <a:lnTo>
                    <a:pt x="5955" y="142347"/>
                  </a:lnTo>
                  <a:lnTo>
                    <a:pt x="6947" y="142914"/>
                  </a:lnTo>
                  <a:lnTo>
                    <a:pt x="8081" y="143197"/>
                  </a:lnTo>
                  <a:lnTo>
                    <a:pt x="9357" y="143197"/>
                  </a:lnTo>
                  <a:lnTo>
                    <a:pt x="10492" y="142914"/>
                  </a:lnTo>
                  <a:lnTo>
                    <a:pt x="11484" y="142488"/>
                  </a:lnTo>
                  <a:lnTo>
                    <a:pt x="13611" y="141354"/>
                  </a:lnTo>
                  <a:lnTo>
                    <a:pt x="14603" y="140787"/>
                  </a:lnTo>
                  <a:lnTo>
                    <a:pt x="15738" y="140362"/>
                  </a:lnTo>
                  <a:lnTo>
                    <a:pt x="16730" y="139936"/>
                  </a:lnTo>
                  <a:lnTo>
                    <a:pt x="17864" y="139795"/>
                  </a:lnTo>
                  <a:lnTo>
                    <a:pt x="18573" y="139936"/>
                  </a:lnTo>
                  <a:lnTo>
                    <a:pt x="19140" y="140078"/>
                  </a:lnTo>
                  <a:lnTo>
                    <a:pt x="20274" y="140503"/>
                  </a:lnTo>
                  <a:lnTo>
                    <a:pt x="21409" y="141212"/>
                  </a:lnTo>
                  <a:lnTo>
                    <a:pt x="22259" y="142205"/>
                  </a:lnTo>
                  <a:lnTo>
                    <a:pt x="22968" y="143339"/>
                  </a:lnTo>
                  <a:lnTo>
                    <a:pt x="23677" y="144615"/>
                  </a:lnTo>
                  <a:lnTo>
                    <a:pt x="23961" y="145891"/>
                  </a:lnTo>
                  <a:lnTo>
                    <a:pt x="24244" y="147167"/>
                  </a:lnTo>
                  <a:lnTo>
                    <a:pt x="24244" y="148585"/>
                  </a:lnTo>
                  <a:lnTo>
                    <a:pt x="24244" y="149861"/>
                  </a:lnTo>
                  <a:lnTo>
                    <a:pt x="23961" y="152555"/>
                  </a:lnTo>
                  <a:lnTo>
                    <a:pt x="23677" y="155248"/>
                  </a:lnTo>
                  <a:lnTo>
                    <a:pt x="23535" y="156525"/>
                  </a:lnTo>
                  <a:lnTo>
                    <a:pt x="23535" y="157942"/>
                  </a:lnTo>
                  <a:lnTo>
                    <a:pt x="23535" y="159218"/>
                  </a:lnTo>
                  <a:lnTo>
                    <a:pt x="23819" y="160636"/>
                  </a:lnTo>
                  <a:lnTo>
                    <a:pt x="24244" y="161912"/>
                  </a:lnTo>
                  <a:lnTo>
                    <a:pt x="24953" y="163188"/>
                  </a:lnTo>
                  <a:lnTo>
                    <a:pt x="25662" y="164181"/>
                  </a:lnTo>
                  <a:lnTo>
                    <a:pt x="26513" y="165173"/>
                  </a:lnTo>
                  <a:lnTo>
                    <a:pt x="27647" y="165740"/>
                  </a:lnTo>
                  <a:lnTo>
                    <a:pt x="28923" y="166166"/>
                  </a:lnTo>
                  <a:lnTo>
                    <a:pt x="30341" y="166307"/>
                  </a:lnTo>
                  <a:lnTo>
                    <a:pt x="31759" y="166166"/>
                  </a:lnTo>
                  <a:lnTo>
                    <a:pt x="33176" y="165882"/>
                  </a:lnTo>
                  <a:lnTo>
                    <a:pt x="35587" y="165882"/>
                  </a:lnTo>
                  <a:lnTo>
                    <a:pt x="36579" y="166024"/>
                  </a:lnTo>
                  <a:lnTo>
                    <a:pt x="37572" y="166449"/>
                  </a:lnTo>
                  <a:lnTo>
                    <a:pt x="38422" y="166874"/>
                  </a:lnTo>
                  <a:lnTo>
                    <a:pt x="39273" y="167300"/>
                  </a:lnTo>
                  <a:lnTo>
                    <a:pt x="40124" y="168009"/>
                  </a:lnTo>
                  <a:lnTo>
                    <a:pt x="40832" y="168718"/>
                  </a:lnTo>
                  <a:lnTo>
                    <a:pt x="41541" y="169426"/>
                  </a:lnTo>
                  <a:lnTo>
                    <a:pt x="42676" y="171270"/>
                  </a:lnTo>
                  <a:lnTo>
                    <a:pt x="43668" y="173254"/>
                  </a:lnTo>
                  <a:lnTo>
                    <a:pt x="44235" y="175239"/>
                  </a:lnTo>
                  <a:lnTo>
                    <a:pt x="44660" y="177366"/>
                  </a:lnTo>
                  <a:lnTo>
                    <a:pt x="44660" y="179493"/>
                  </a:lnTo>
                  <a:lnTo>
                    <a:pt x="44660" y="181619"/>
                  </a:lnTo>
                  <a:lnTo>
                    <a:pt x="44377" y="183604"/>
                  </a:lnTo>
                  <a:lnTo>
                    <a:pt x="44093" y="185731"/>
                  </a:lnTo>
                  <a:lnTo>
                    <a:pt x="43384" y="189843"/>
                  </a:lnTo>
                  <a:lnTo>
                    <a:pt x="43101" y="191969"/>
                  </a:lnTo>
                  <a:lnTo>
                    <a:pt x="42959" y="194096"/>
                  </a:lnTo>
                  <a:lnTo>
                    <a:pt x="42959" y="196223"/>
                  </a:lnTo>
                  <a:lnTo>
                    <a:pt x="43101" y="198349"/>
                  </a:lnTo>
                  <a:lnTo>
                    <a:pt x="43526" y="200476"/>
                  </a:lnTo>
                  <a:lnTo>
                    <a:pt x="44093" y="202603"/>
                  </a:lnTo>
                  <a:lnTo>
                    <a:pt x="44944" y="204446"/>
                  </a:lnTo>
                  <a:lnTo>
                    <a:pt x="45511" y="205297"/>
                  </a:lnTo>
                  <a:lnTo>
                    <a:pt x="46220" y="206147"/>
                  </a:lnTo>
                  <a:lnTo>
                    <a:pt x="46787" y="206856"/>
                  </a:lnTo>
                  <a:lnTo>
                    <a:pt x="47638" y="207565"/>
                  </a:lnTo>
                  <a:lnTo>
                    <a:pt x="48489" y="208132"/>
                  </a:lnTo>
                  <a:lnTo>
                    <a:pt x="49339" y="208558"/>
                  </a:lnTo>
                  <a:lnTo>
                    <a:pt x="50332" y="208983"/>
                  </a:lnTo>
                  <a:lnTo>
                    <a:pt x="51182" y="209266"/>
                  </a:lnTo>
                  <a:lnTo>
                    <a:pt x="52175" y="209408"/>
                  </a:lnTo>
                  <a:lnTo>
                    <a:pt x="53167" y="209550"/>
                  </a:lnTo>
                  <a:lnTo>
                    <a:pt x="54160" y="209550"/>
                  </a:lnTo>
                  <a:lnTo>
                    <a:pt x="55294" y="209408"/>
                  </a:lnTo>
                  <a:lnTo>
                    <a:pt x="57137" y="208841"/>
                  </a:lnTo>
                  <a:lnTo>
                    <a:pt x="59122" y="208132"/>
                  </a:lnTo>
                  <a:lnTo>
                    <a:pt x="60965" y="206998"/>
                  </a:lnTo>
                  <a:lnTo>
                    <a:pt x="62525" y="205722"/>
                  </a:lnTo>
                  <a:lnTo>
                    <a:pt x="63942" y="204162"/>
                  </a:lnTo>
                  <a:lnTo>
                    <a:pt x="65219" y="202461"/>
                  </a:lnTo>
                  <a:lnTo>
                    <a:pt x="66211" y="200760"/>
                  </a:lnTo>
                  <a:lnTo>
                    <a:pt x="67203" y="198917"/>
                  </a:lnTo>
                  <a:lnTo>
                    <a:pt x="67912" y="196932"/>
                  </a:lnTo>
                  <a:lnTo>
                    <a:pt x="69330" y="192962"/>
                  </a:lnTo>
                  <a:lnTo>
                    <a:pt x="70464" y="188992"/>
                  </a:lnTo>
                  <a:lnTo>
                    <a:pt x="71740" y="185022"/>
                  </a:lnTo>
                  <a:lnTo>
                    <a:pt x="72449" y="183037"/>
                  </a:lnTo>
                  <a:lnTo>
                    <a:pt x="73300" y="181194"/>
                  </a:lnTo>
                  <a:lnTo>
                    <a:pt x="74151" y="179351"/>
                  </a:lnTo>
                  <a:lnTo>
                    <a:pt x="75285" y="177650"/>
                  </a:lnTo>
                  <a:lnTo>
                    <a:pt x="76561" y="175948"/>
                  </a:lnTo>
                  <a:lnTo>
                    <a:pt x="77979" y="174530"/>
                  </a:lnTo>
                  <a:lnTo>
                    <a:pt x="78688" y="173822"/>
                  </a:lnTo>
                  <a:lnTo>
                    <a:pt x="79538" y="173254"/>
                  </a:lnTo>
                  <a:lnTo>
                    <a:pt x="80531" y="172829"/>
                  </a:lnTo>
                  <a:lnTo>
                    <a:pt x="81381" y="172546"/>
                  </a:lnTo>
                  <a:lnTo>
                    <a:pt x="82374" y="172404"/>
                  </a:lnTo>
                  <a:lnTo>
                    <a:pt x="83366" y="172404"/>
                  </a:lnTo>
                  <a:lnTo>
                    <a:pt x="84217" y="172546"/>
                  </a:lnTo>
                  <a:lnTo>
                    <a:pt x="85068" y="173113"/>
                  </a:lnTo>
                  <a:lnTo>
                    <a:pt x="85493" y="173538"/>
                  </a:lnTo>
                  <a:lnTo>
                    <a:pt x="85918" y="173963"/>
                  </a:lnTo>
                  <a:lnTo>
                    <a:pt x="86202" y="174530"/>
                  </a:lnTo>
                  <a:lnTo>
                    <a:pt x="86344" y="175098"/>
                  </a:lnTo>
                  <a:lnTo>
                    <a:pt x="86627" y="176374"/>
                  </a:lnTo>
                  <a:lnTo>
                    <a:pt x="86627" y="177791"/>
                  </a:lnTo>
                  <a:lnTo>
                    <a:pt x="86769" y="180485"/>
                  </a:lnTo>
                  <a:lnTo>
                    <a:pt x="86911" y="181903"/>
                  </a:lnTo>
                  <a:lnTo>
                    <a:pt x="87336" y="183179"/>
                  </a:lnTo>
                  <a:lnTo>
                    <a:pt x="87761" y="183888"/>
                  </a:lnTo>
                  <a:lnTo>
                    <a:pt x="88187" y="184597"/>
                  </a:lnTo>
                  <a:lnTo>
                    <a:pt x="88754" y="185022"/>
                  </a:lnTo>
                  <a:lnTo>
                    <a:pt x="89321" y="185448"/>
                  </a:lnTo>
                  <a:lnTo>
                    <a:pt x="90030" y="185731"/>
                  </a:lnTo>
                  <a:lnTo>
                    <a:pt x="90881" y="186015"/>
                  </a:lnTo>
                  <a:lnTo>
                    <a:pt x="91589" y="186156"/>
                  </a:lnTo>
                  <a:lnTo>
                    <a:pt x="92440" y="186298"/>
                  </a:lnTo>
                  <a:lnTo>
                    <a:pt x="94141" y="186156"/>
                  </a:lnTo>
                  <a:lnTo>
                    <a:pt x="95701" y="185731"/>
                  </a:lnTo>
                  <a:lnTo>
                    <a:pt x="97261" y="185022"/>
                  </a:lnTo>
                  <a:lnTo>
                    <a:pt x="97970" y="184455"/>
                  </a:lnTo>
                  <a:lnTo>
                    <a:pt x="98678" y="184030"/>
                  </a:lnTo>
                  <a:lnTo>
                    <a:pt x="99813" y="182754"/>
                  </a:lnTo>
                  <a:lnTo>
                    <a:pt x="100663" y="181478"/>
                  </a:lnTo>
                  <a:lnTo>
                    <a:pt x="101514" y="180060"/>
                  </a:lnTo>
                  <a:lnTo>
                    <a:pt x="102223" y="178500"/>
                  </a:lnTo>
                  <a:lnTo>
                    <a:pt x="103499" y="175523"/>
                  </a:lnTo>
                  <a:lnTo>
                    <a:pt x="104775" y="172404"/>
                  </a:lnTo>
                  <a:lnTo>
                    <a:pt x="105626" y="170844"/>
                  </a:lnTo>
                  <a:lnTo>
                    <a:pt x="106476" y="169285"/>
                  </a:lnTo>
                  <a:lnTo>
                    <a:pt x="107469" y="168009"/>
                  </a:lnTo>
                  <a:lnTo>
                    <a:pt x="108461" y="166733"/>
                  </a:lnTo>
                  <a:lnTo>
                    <a:pt x="109737" y="165598"/>
                  </a:lnTo>
                  <a:lnTo>
                    <a:pt x="111155" y="164748"/>
                  </a:lnTo>
                  <a:lnTo>
                    <a:pt x="112573" y="164181"/>
                  </a:lnTo>
                  <a:lnTo>
                    <a:pt x="113282" y="163897"/>
                  </a:lnTo>
                  <a:lnTo>
                    <a:pt x="115692" y="163897"/>
                  </a:lnTo>
                  <a:lnTo>
                    <a:pt x="117252" y="164181"/>
                  </a:lnTo>
                  <a:lnTo>
                    <a:pt x="118811" y="164322"/>
                  </a:lnTo>
                  <a:lnTo>
                    <a:pt x="120371" y="164464"/>
                  </a:lnTo>
                  <a:lnTo>
                    <a:pt x="121221" y="164464"/>
                  </a:lnTo>
                  <a:lnTo>
                    <a:pt x="122072" y="164322"/>
                  </a:lnTo>
                  <a:lnTo>
                    <a:pt x="123773" y="163755"/>
                  </a:lnTo>
                  <a:lnTo>
                    <a:pt x="125333" y="163046"/>
                  </a:lnTo>
                  <a:lnTo>
                    <a:pt x="126893" y="161912"/>
                  </a:lnTo>
                  <a:lnTo>
                    <a:pt x="128169" y="160778"/>
                  </a:lnTo>
                  <a:lnTo>
                    <a:pt x="129586" y="159360"/>
                  </a:lnTo>
                  <a:lnTo>
                    <a:pt x="130721" y="157942"/>
                  </a:lnTo>
                  <a:lnTo>
                    <a:pt x="131855" y="156525"/>
                  </a:lnTo>
                  <a:lnTo>
                    <a:pt x="134549" y="152555"/>
                  </a:lnTo>
                  <a:lnTo>
                    <a:pt x="137101" y="148443"/>
                  </a:lnTo>
                  <a:lnTo>
                    <a:pt x="139369" y="144331"/>
                  </a:lnTo>
                  <a:lnTo>
                    <a:pt x="141354" y="139936"/>
                  </a:lnTo>
                  <a:lnTo>
                    <a:pt x="142630" y="136675"/>
                  </a:lnTo>
                  <a:lnTo>
                    <a:pt x="143764" y="133414"/>
                  </a:lnTo>
                  <a:lnTo>
                    <a:pt x="144899" y="130154"/>
                  </a:lnTo>
                  <a:lnTo>
                    <a:pt x="146033" y="126751"/>
                  </a:lnTo>
                  <a:lnTo>
                    <a:pt x="146600" y="125191"/>
                  </a:lnTo>
                  <a:lnTo>
                    <a:pt x="147309" y="123773"/>
                  </a:lnTo>
                  <a:lnTo>
                    <a:pt x="149010" y="120796"/>
                  </a:lnTo>
                  <a:lnTo>
                    <a:pt x="152413" y="114983"/>
                  </a:lnTo>
                  <a:lnTo>
                    <a:pt x="153547" y="112856"/>
                  </a:lnTo>
                  <a:lnTo>
                    <a:pt x="154539" y="110730"/>
                  </a:lnTo>
                  <a:lnTo>
                    <a:pt x="155532" y="108461"/>
                  </a:lnTo>
                  <a:lnTo>
                    <a:pt x="156241" y="106335"/>
                  </a:lnTo>
                  <a:lnTo>
                    <a:pt x="157092" y="104066"/>
                  </a:lnTo>
                  <a:lnTo>
                    <a:pt x="157659" y="101798"/>
                  </a:lnTo>
                  <a:lnTo>
                    <a:pt x="158793" y="97119"/>
                  </a:lnTo>
                  <a:lnTo>
                    <a:pt x="159502" y="93149"/>
                  </a:lnTo>
                  <a:lnTo>
                    <a:pt x="160069" y="89037"/>
                  </a:lnTo>
                  <a:lnTo>
                    <a:pt x="160494" y="85068"/>
                  </a:lnTo>
                  <a:lnTo>
                    <a:pt x="160636" y="80956"/>
                  </a:lnTo>
                  <a:lnTo>
                    <a:pt x="160494" y="76986"/>
                  </a:lnTo>
                  <a:lnTo>
                    <a:pt x="160211" y="73016"/>
                  </a:lnTo>
                  <a:lnTo>
                    <a:pt x="159785" y="69188"/>
                  </a:lnTo>
                  <a:lnTo>
                    <a:pt x="159218" y="65219"/>
                  </a:lnTo>
                  <a:lnTo>
                    <a:pt x="158368" y="61532"/>
                  </a:lnTo>
                  <a:lnTo>
                    <a:pt x="157375" y="57704"/>
                  </a:lnTo>
                  <a:lnTo>
                    <a:pt x="156099" y="54018"/>
                  </a:lnTo>
                  <a:lnTo>
                    <a:pt x="154823" y="50332"/>
                  </a:lnTo>
                  <a:lnTo>
                    <a:pt x="153263" y="46787"/>
                  </a:lnTo>
                  <a:lnTo>
                    <a:pt x="151562" y="43385"/>
                  </a:lnTo>
                  <a:lnTo>
                    <a:pt x="149719" y="39982"/>
                  </a:lnTo>
                  <a:lnTo>
                    <a:pt x="147734" y="36721"/>
                  </a:lnTo>
                  <a:lnTo>
                    <a:pt x="145466" y="33602"/>
                  </a:lnTo>
                  <a:lnTo>
                    <a:pt x="143197" y="30483"/>
                  </a:lnTo>
                  <a:lnTo>
                    <a:pt x="140787" y="27505"/>
                  </a:lnTo>
                  <a:lnTo>
                    <a:pt x="138093" y="24670"/>
                  </a:lnTo>
                  <a:lnTo>
                    <a:pt x="135399" y="21976"/>
                  </a:lnTo>
                  <a:lnTo>
                    <a:pt x="132564" y="19282"/>
                  </a:lnTo>
                  <a:lnTo>
                    <a:pt x="129445" y="16872"/>
                  </a:lnTo>
                  <a:lnTo>
                    <a:pt x="126325" y="14603"/>
                  </a:lnTo>
                  <a:lnTo>
                    <a:pt x="123064" y="12335"/>
                  </a:lnTo>
                  <a:lnTo>
                    <a:pt x="119662" y="10350"/>
                  </a:lnTo>
                  <a:lnTo>
                    <a:pt x="116259" y="8507"/>
                  </a:lnTo>
                  <a:lnTo>
                    <a:pt x="112573" y="6805"/>
                  </a:lnTo>
                  <a:lnTo>
                    <a:pt x="108887" y="5246"/>
                  </a:lnTo>
                  <a:lnTo>
                    <a:pt x="105059" y="3970"/>
                  </a:lnTo>
                  <a:lnTo>
                    <a:pt x="101089" y="2836"/>
                  </a:lnTo>
                  <a:lnTo>
                    <a:pt x="97119" y="1843"/>
                  </a:lnTo>
                  <a:lnTo>
                    <a:pt x="93007" y="1134"/>
                  </a:lnTo>
                  <a:lnTo>
                    <a:pt x="89037" y="567"/>
                  </a:lnTo>
                  <a:lnTo>
                    <a:pt x="84926" y="142"/>
                  </a:lnTo>
                  <a:lnTo>
                    <a:pt x="809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54">
              <a:extLst>
                <a:ext uri="{FF2B5EF4-FFF2-40B4-BE49-F238E27FC236}">
                  <a16:creationId xmlns:a16="http://schemas.microsoft.com/office/drawing/2014/main" id="{3EA67040-7325-AFD5-CB5E-06D72A1349B4}"/>
                </a:ext>
              </a:extLst>
            </p:cNvPr>
            <p:cNvGrpSpPr/>
            <p:nvPr/>
          </p:nvGrpSpPr>
          <p:grpSpPr>
            <a:xfrm>
              <a:off x="696406" y="989406"/>
              <a:ext cx="851714" cy="568028"/>
              <a:chOff x="842079" y="1035759"/>
              <a:chExt cx="603624" cy="459755"/>
            </a:xfrm>
          </p:grpSpPr>
          <p:sp>
            <p:nvSpPr>
              <p:cNvPr id="591" name="Google Shape;591;p54">
                <a:extLst>
                  <a:ext uri="{FF2B5EF4-FFF2-40B4-BE49-F238E27FC236}">
                    <a16:creationId xmlns:a16="http://schemas.microsoft.com/office/drawing/2014/main" id="{2DECEC16-5E4B-D152-F9F3-29439DF6E929}"/>
                  </a:ext>
                </a:extLst>
              </p:cNvPr>
              <p:cNvSpPr/>
              <p:nvPr/>
            </p:nvSpPr>
            <p:spPr>
              <a:xfrm rot="-1120157">
                <a:off x="926700" y="1104071"/>
                <a:ext cx="479914" cy="323133"/>
              </a:xfrm>
              <a:custGeom>
                <a:avLst/>
                <a:gdLst/>
                <a:ahLst/>
                <a:cxnLst/>
                <a:rect l="l" t="t" r="r" b="b"/>
                <a:pathLst>
                  <a:path w="71600" h="48206" extrusionOk="0">
                    <a:moveTo>
                      <a:pt x="710" y="0"/>
                    </a:moveTo>
                    <a:lnTo>
                      <a:pt x="568" y="284"/>
                    </a:lnTo>
                    <a:lnTo>
                      <a:pt x="284" y="2127"/>
                    </a:lnTo>
                    <a:lnTo>
                      <a:pt x="1" y="3828"/>
                    </a:lnTo>
                    <a:lnTo>
                      <a:pt x="1" y="5672"/>
                    </a:lnTo>
                    <a:lnTo>
                      <a:pt x="1" y="7515"/>
                    </a:lnTo>
                    <a:lnTo>
                      <a:pt x="143" y="9216"/>
                    </a:lnTo>
                    <a:lnTo>
                      <a:pt x="426" y="10917"/>
                    </a:lnTo>
                    <a:lnTo>
                      <a:pt x="851" y="12619"/>
                    </a:lnTo>
                    <a:lnTo>
                      <a:pt x="1277" y="14178"/>
                    </a:lnTo>
                    <a:lnTo>
                      <a:pt x="1844" y="15313"/>
                    </a:lnTo>
                    <a:lnTo>
                      <a:pt x="2411" y="16589"/>
                    </a:lnTo>
                    <a:lnTo>
                      <a:pt x="3971" y="18999"/>
                    </a:lnTo>
                    <a:lnTo>
                      <a:pt x="5814" y="21267"/>
                    </a:lnTo>
                    <a:lnTo>
                      <a:pt x="7657" y="23678"/>
                    </a:lnTo>
                    <a:lnTo>
                      <a:pt x="9358" y="25521"/>
                    </a:lnTo>
                    <a:lnTo>
                      <a:pt x="10776" y="27364"/>
                    </a:lnTo>
                    <a:lnTo>
                      <a:pt x="12194" y="29632"/>
                    </a:lnTo>
                    <a:lnTo>
                      <a:pt x="12903" y="30767"/>
                    </a:lnTo>
                    <a:lnTo>
                      <a:pt x="13470" y="32043"/>
                    </a:lnTo>
                    <a:lnTo>
                      <a:pt x="13753" y="33319"/>
                    </a:lnTo>
                    <a:lnTo>
                      <a:pt x="13895" y="34878"/>
                    </a:lnTo>
                    <a:lnTo>
                      <a:pt x="13753" y="37856"/>
                    </a:lnTo>
                    <a:lnTo>
                      <a:pt x="13753" y="38281"/>
                    </a:lnTo>
                    <a:lnTo>
                      <a:pt x="13753" y="39840"/>
                    </a:lnTo>
                    <a:lnTo>
                      <a:pt x="13753" y="41542"/>
                    </a:lnTo>
                    <a:lnTo>
                      <a:pt x="14037" y="43243"/>
                    </a:lnTo>
                    <a:lnTo>
                      <a:pt x="14604" y="44803"/>
                    </a:lnTo>
                    <a:lnTo>
                      <a:pt x="14888" y="45370"/>
                    </a:lnTo>
                    <a:lnTo>
                      <a:pt x="15455" y="46079"/>
                    </a:lnTo>
                    <a:lnTo>
                      <a:pt x="15880" y="46646"/>
                    </a:lnTo>
                    <a:lnTo>
                      <a:pt x="16447" y="47213"/>
                    </a:lnTo>
                    <a:lnTo>
                      <a:pt x="17156" y="47638"/>
                    </a:lnTo>
                    <a:lnTo>
                      <a:pt x="17865" y="47922"/>
                    </a:lnTo>
                    <a:lnTo>
                      <a:pt x="18716" y="48205"/>
                    </a:lnTo>
                    <a:lnTo>
                      <a:pt x="20133" y="48205"/>
                    </a:lnTo>
                    <a:lnTo>
                      <a:pt x="20842" y="48064"/>
                    </a:lnTo>
                    <a:lnTo>
                      <a:pt x="21409" y="47780"/>
                    </a:lnTo>
                    <a:lnTo>
                      <a:pt x="22118" y="47355"/>
                    </a:lnTo>
                    <a:lnTo>
                      <a:pt x="22685" y="46929"/>
                    </a:lnTo>
                    <a:lnTo>
                      <a:pt x="23678" y="45937"/>
                    </a:lnTo>
                    <a:lnTo>
                      <a:pt x="24670" y="44803"/>
                    </a:lnTo>
                    <a:lnTo>
                      <a:pt x="25663" y="43668"/>
                    </a:lnTo>
                    <a:lnTo>
                      <a:pt x="26655" y="42676"/>
                    </a:lnTo>
                    <a:lnTo>
                      <a:pt x="27222" y="42392"/>
                    </a:lnTo>
                    <a:lnTo>
                      <a:pt x="27790" y="42109"/>
                    </a:lnTo>
                    <a:lnTo>
                      <a:pt x="28357" y="41825"/>
                    </a:lnTo>
                    <a:lnTo>
                      <a:pt x="28924" y="41684"/>
                    </a:lnTo>
                    <a:lnTo>
                      <a:pt x="29633" y="41684"/>
                    </a:lnTo>
                    <a:lnTo>
                      <a:pt x="30200" y="41825"/>
                    </a:lnTo>
                    <a:lnTo>
                      <a:pt x="30909" y="42109"/>
                    </a:lnTo>
                    <a:lnTo>
                      <a:pt x="31476" y="42392"/>
                    </a:lnTo>
                    <a:lnTo>
                      <a:pt x="32610" y="43243"/>
                    </a:lnTo>
                    <a:lnTo>
                      <a:pt x="33886" y="44236"/>
                    </a:lnTo>
                    <a:lnTo>
                      <a:pt x="35162" y="45228"/>
                    </a:lnTo>
                    <a:lnTo>
                      <a:pt x="36580" y="46221"/>
                    </a:lnTo>
                    <a:lnTo>
                      <a:pt x="37289" y="46504"/>
                    </a:lnTo>
                    <a:lnTo>
                      <a:pt x="38139" y="46788"/>
                    </a:lnTo>
                    <a:lnTo>
                      <a:pt x="39699" y="46788"/>
                    </a:lnTo>
                    <a:lnTo>
                      <a:pt x="40408" y="46504"/>
                    </a:lnTo>
                    <a:lnTo>
                      <a:pt x="40975" y="46221"/>
                    </a:lnTo>
                    <a:lnTo>
                      <a:pt x="41967" y="45512"/>
                    </a:lnTo>
                    <a:lnTo>
                      <a:pt x="42818" y="44519"/>
                    </a:lnTo>
                    <a:lnTo>
                      <a:pt x="43669" y="43527"/>
                    </a:lnTo>
                    <a:lnTo>
                      <a:pt x="44094" y="42960"/>
                    </a:lnTo>
                    <a:lnTo>
                      <a:pt x="44945" y="41967"/>
                    </a:lnTo>
                    <a:lnTo>
                      <a:pt x="45937" y="40975"/>
                    </a:lnTo>
                    <a:lnTo>
                      <a:pt x="47072" y="40124"/>
                    </a:lnTo>
                    <a:lnTo>
                      <a:pt x="48064" y="39273"/>
                    </a:lnTo>
                    <a:lnTo>
                      <a:pt x="50474" y="37856"/>
                    </a:lnTo>
                    <a:lnTo>
                      <a:pt x="52884" y="36438"/>
                    </a:lnTo>
                    <a:lnTo>
                      <a:pt x="55862" y="34736"/>
                    </a:lnTo>
                    <a:lnTo>
                      <a:pt x="57421" y="33744"/>
                    </a:lnTo>
                    <a:lnTo>
                      <a:pt x="58839" y="32751"/>
                    </a:lnTo>
                    <a:lnTo>
                      <a:pt x="60966" y="31050"/>
                    </a:lnTo>
                    <a:lnTo>
                      <a:pt x="62951" y="29349"/>
                    </a:lnTo>
                    <a:lnTo>
                      <a:pt x="64794" y="27506"/>
                    </a:lnTo>
                    <a:lnTo>
                      <a:pt x="66637" y="25521"/>
                    </a:lnTo>
                    <a:lnTo>
                      <a:pt x="68197" y="23394"/>
                    </a:lnTo>
                    <a:lnTo>
                      <a:pt x="69614" y="20984"/>
                    </a:lnTo>
                    <a:lnTo>
                      <a:pt x="70182" y="19708"/>
                    </a:lnTo>
                    <a:lnTo>
                      <a:pt x="70749" y="18432"/>
                    </a:lnTo>
                    <a:lnTo>
                      <a:pt x="71174" y="17014"/>
                    </a:lnTo>
                    <a:lnTo>
                      <a:pt x="71599" y="15596"/>
                    </a:lnTo>
                    <a:lnTo>
                      <a:pt x="71458" y="15171"/>
                    </a:lnTo>
                    <a:lnTo>
                      <a:pt x="71174" y="15029"/>
                    </a:lnTo>
                    <a:lnTo>
                      <a:pt x="70890" y="15029"/>
                    </a:lnTo>
                    <a:lnTo>
                      <a:pt x="70749" y="15313"/>
                    </a:lnTo>
                    <a:lnTo>
                      <a:pt x="70323" y="16730"/>
                    </a:lnTo>
                    <a:lnTo>
                      <a:pt x="69898" y="18148"/>
                    </a:lnTo>
                    <a:lnTo>
                      <a:pt x="69473" y="19424"/>
                    </a:lnTo>
                    <a:lnTo>
                      <a:pt x="68764" y="20700"/>
                    </a:lnTo>
                    <a:lnTo>
                      <a:pt x="67488" y="22969"/>
                    </a:lnTo>
                    <a:lnTo>
                      <a:pt x="65928" y="25095"/>
                    </a:lnTo>
                    <a:lnTo>
                      <a:pt x="64227" y="26939"/>
                    </a:lnTo>
                    <a:lnTo>
                      <a:pt x="62242" y="28782"/>
                    </a:lnTo>
                    <a:lnTo>
                      <a:pt x="60399" y="30483"/>
                    </a:lnTo>
                    <a:lnTo>
                      <a:pt x="58272" y="32043"/>
                    </a:lnTo>
                    <a:lnTo>
                      <a:pt x="56854" y="33035"/>
                    </a:lnTo>
                    <a:lnTo>
                      <a:pt x="55437" y="34027"/>
                    </a:lnTo>
                    <a:lnTo>
                      <a:pt x="52459" y="35729"/>
                    </a:lnTo>
                    <a:lnTo>
                      <a:pt x="50049" y="37005"/>
                    </a:lnTo>
                    <a:lnTo>
                      <a:pt x="47639" y="38564"/>
                    </a:lnTo>
                    <a:lnTo>
                      <a:pt x="46504" y="39415"/>
                    </a:lnTo>
                    <a:lnTo>
                      <a:pt x="45370" y="40408"/>
                    </a:lnTo>
                    <a:lnTo>
                      <a:pt x="44378" y="41400"/>
                    </a:lnTo>
                    <a:lnTo>
                      <a:pt x="43385" y="42534"/>
                    </a:lnTo>
                    <a:lnTo>
                      <a:pt x="42960" y="42960"/>
                    </a:lnTo>
                    <a:lnTo>
                      <a:pt x="42251" y="43952"/>
                    </a:lnTo>
                    <a:lnTo>
                      <a:pt x="41400" y="44803"/>
                    </a:lnTo>
                    <a:lnTo>
                      <a:pt x="40550" y="45512"/>
                    </a:lnTo>
                    <a:lnTo>
                      <a:pt x="40124" y="45795"/>
                    </a:lnTo>
                    <a:lnTo>
                      <a:pt x="39557" y="45937"/>
                    </a:lnTo>
                    <a:lnTo>
                      <a:pt x="38139" y="45937"/>
                    </a:lnTo>
                    <a:lnTo>
                      <a:pt x="37572" y="45653"/>
                    </a:lnTo>
                    <a:lnTo>
                      <a:pt x="36863" y="45370"/>
                    </a:lnTo>
                    <a:lnTo>
                      <a:pt x="35729" y="44519"/>
                    </a:lnTo>
                    <a:lnTo>
                      <a:pt x="34453" y="43527"/>
                    </a:lnTo>
                    <a:lnTo>
                      <a:pt x="33177" y="42534"/>
                    </a:lnTo>
                    <a:lnTo>
                      <a:pt x="31759" y="41542"/>
                    </a:lnTo>
                    <a:lnTo>
                      <a:pt x="31192" y="41258"/>
                    </a:lnTo>
                    <a:lnTo>
                      <a:pt x="30342" y="40975"/>
                    </a:lnTo>
                    <a:lnTo>
                      <a:pt x="29633" y="40833"/>
                    </a:lnTo>
                    <a:lnTo>
                      <a:pt x="28924" y="40833"/>
                    </a:lnTo>
                    <a:lnTo>
                      <a:pt x="28073" y="40975"/>
                    </a:lnTo>
                    <a:lnTo>
                      <a:pt x="27364" y="41258"/>
                    </a:lnTo>
                    <a:lnTo>
                      <a:pt x="26797" y="41542"/>
                    </a:lnTo>
                    <a:lnTo>
                      <a:pt x="26230" y="41967"/>
                    </a:lnTo>
                    <a:lnTo>
                      <a:pt x="25096" y="43101"/>
                    </a:lnTo>
                    <a:lnTo>
                      <a:pt x="24103" y="44236"/>
                    </a:lnTo>
                    <a:lnTo>
                      <a:pt x="23111" y="45370"/>
                    </a:lnTo>
                    <a:lnTo>
                      <a:pt x="22118" y="46221"/>
                    </a:lnTo>
                    <a:lnTo>
                      <a:pt x="21126" y="46929"/>
                    </a:lnTo>
                    <a:lnTo>
                      <a:pt x="20559" y="47213"/>
                    </a:lnTo>
                    <a:lnTo>
                      <a:pt x="19992" y="47355"/>
                    </a:lnTo>
                    <a:lnTo>
                      <a:pt x="18574" y="47355"/>
                    </a:lnTo>
                    <a:lnTo>
                      <a:pt x="17865" y="47071"/>
                    </a:lnTo>
                    <a:lnTo>
                      <a:pt x="17156" y="46646"/>
                    </a:lnTo>
                    <a:lnTo>
                      <a:pt x="16589" y="46221"/>
                    </a:lnTo>
                    <a:lnTo>
                      <a:pt x="16164" y="45653"/>
                    </a:lnTo>
                    <a:lnTo>
                      <a:pt x="15738" y="45086"/>
                    </a:lnTo>
                    <a:lnTo>
                      <a:pt x="15313" y="44377"/>
                    </a:lnTo>
                    <a:lnTo>
                      <a:pt x="14888" y="42960"/>
                    </a:lnTo>
                    <a:lnTo>
                      <a:pt x="14604" y="41400"/>
                    </a:lnTo>
                    <a:lnTo>
                      <a:pt x="14604" y="39840"/>
                    </a:lnTo>
                    <a:lnTo>
                      <a:pt x="14604" y="38281"/>
                    </a:lnTo>
                    <a:lnTo>
                      <a:pt x="14604" y="37856"/>
                    </a:lnTo>
                    <a:lnTo>
                      <a:pt x="14746" y="36296"/>
                    </a:lnTo>
                    <a:lnTo>
                      <a:pt x="14746" y="34736"/>
                    </a:lnTo>
                    <a:lnTo>
                      <a:pt x="14604" y="33177"/>
                    </a:lnTo>
                    <a:lnTo>
                      <a:pt x="14179" y="31759"/>
                    </a:lnTo>
                    <a:lnTo>
                      <a:pt x="13612" y="30341"/>
                    </a:lnTo>
                    <a:lnTo>
                      <a:pt x="13044" y="29065"/>
                    </a:lnTo>
                    <a:lnTo>
                      <a:pt x="11343" y="26797"/>
                    </a:lnTo>
                    <a:lnTo>
                      <a:pt x="9925" y="25095"/>
                    </a:lnTo>
                    <a:lnTo>
                      <a:pt x="8366" y="23110"/>
                    </a:lnTo>
                    <a:lnTo>
                      <a:pt x="6523" y="20842"/>
                    </a:lnTo>
                    <a:lnTo>
                      <a:pt x="4679" y="18574"/>
                    </a:lnTo>
                    <a:lnTo>
                      <a:pt x="3120" y="16163"/>
                    </a:lnTo>
                    <a:lnTo>
                      <a:pt x="2553" y="15029"/>
                    </a:lnTo>
                    <a:lnTo>
                      <a:pt x="2127" y="13753"/>
                    </a:lnTo>
                    <a:lnTo>
                      <a:pt x="1560" y="12335"/>
                    </a:lnTo>
                    <a:lnTo>
                      <a:pt x="1277" y="10776"/>
                    </a:lnTo>
                    <a:lnTo>
                      <a:pt x="993" y="9074"/>
                    </a:lnTo>
                    <a:lnTo>
                      <a:pt x="851" y="7373"/>
                    </a:lnTo>
                    <a:lnTo>
                      <a:pt x="851" y="5672"/>
                    </a:lnTo>
                    <a:lnTo>
                      <a:pt x="851" y="3970"/>
                    </a:lnTo>
                    <a:lnTo>
                      <a:pt x="1135" y="2127"/>
                    </a:lnTo>
                    <a:lnTo>
                      <a:pt x="1419" y="568"/>
                    </a:lnTo>
                    <a:lnTo>
                      <a:pt x="1277" y="142"/>
                    </a:lnTo>
                    <a:lnTo>
                      <a:pt x="1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a:extLst>
                  <a:ext uri="{FF2B5EF4-FFF2-40B4-BE49-F238E27FC236}">
                    <a16:creationId xmlns:a16="http://schemas.microsoft.com/office/drawing/2014/main" id="{0B1C2D3E-D8E2-E6CA-D367-A7356DA8FC48}"/>
                  </a:ext>
                </a:extLst>
              </p:cNvPr>
              <p:cNvSpPr/>
              <p:nvPr/>
            </p:nvSpPr>
            <p:spPr>
              <a:xfrm rot="8999564">
                <a:off x="841003" y="1175775"/>
                <a:ext cx="94097" cy="20915"/>
              </a:xfrm>
              <a:custGeom>
                <a:avLst/>
                <a:gdLst/>
                <a:ahLst/>
                <a:cxnLst/>
                <a:rect l="l" t="t" r="r" b="b"/>
                <a:pathLst>
                  <a:path w="14037" h="3120" extrusionOk="0">
                    <a:moveTo>
                      <a:pt x="3828" y="1"/>
                    </a:moveTo>
                    <a:lnTo>
                      <a:pt x="1985" y="142"/>
                    </a:lnTo>
                    <a:lnTo>
                      <a:pt x="284" y="568"/>
                    </a:lnTo>
                    <a:lnTo>
                      <a:pt x="0" y="709"/>
                    </a:lnTo>
                    <a:lnTo>
                      <a:pt x="0" y="1135"/>
                    </a:lnTo>
                    <a:lnTo>
                      <a:pt x="284" y="1277"/>
                    </a:lnTo>
                    <a:lnTo>
                      <a:pt x="567" y="1418"/>
                    </a:lnTo>
                    <a:lnTo>
                      <a:pt x="2127" y="993"/>
                    </a:lnTo>
                    <a:lnTo>
                      <a:pt x="3828" y="851"/>
                    </a:lnTo>
                    <a:lnTo>
                      <a:pt x="5530" y="851"/>
                    </a:lnTo>
                    <a:lnTo>
                      <a:pt x="7089" y="993"/>
                    </a:lnTo>
                    <a:lnTo>
                      <a:pt x="8791" y="1277"/>
                    </a:lnTo>
                    <a:lnTo>
                      <a:pt x="10350" y="1702"/>
                    </a:lnTo>
                    <a:lnTo>
                      <a:pt x="11910" y="2269"/>
                    </a:lnTo>
                    <a:lnTo>
                      <a:pt x="13469" y="2978"/>
                    </a:lnTo>
                    <a:lnTo>
                      <a:pt x="13611" y="3120"/>
                    </a:lnTo>
                    <a:lnTo>
                      <a:pt x="13753" y="2978"/>
                    </a:lnTo>
                    <a:lnTo>
                      <a:pt x="14037" y="2836"/>
                    </a:lnTo>
                    <a:lnTo>
                      <a:pt x="14037" y="2553"/>
                    </a:lnTo>
                    <a:lnTo>
                      <a:pt x="13753" y="2269"/>
                    </a:lnTo>
                    <a:lnTo>
                      <a:pt x="12193" y="1560"/>
                    </a:lnTo>
                    <a:lnTo>
                      <a:pt x="10634" y="851"/>
                    </a:lnTo>
                    <a:lnTo>
                      <a:pt x="8932" y="426"/>
                    </a:lnTo>
                    <a:lnTo>
                      <a:pt x="7231" y="142"/>
                    </a:lnTo>
                    <a:lnTo>
                      <a:pt x="55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a:extLst>
                  <a:ext uri="{FF2B5EF4-FFF2-40B4-BE49-F238E27FC236}">
                    <a16:creationId xmlns:a16="http://schemas.microsoft.com/office/drawing/2014/main" id="{EE8417E4-31AE-ED11-FF4C-955D6DBDE3E1}"/>
                  </a:ext>
                </a:extLst>
              </p:cNvPr>
              <p:cNvSpPr/>
              <p:nvPr/>
            </p:nvSpPr>
            <p:spPr>
              <a:xfrm rot="-9899986">
                <a:off x="1332822" y="1114874"/>
                <a:ext cx="90295" cy="32324"/>
              </a:xfrm>
              <a:custGeom>
                <a:avLst/>
                <a:gdLst/>
                <a:ahLst/>
                <a:cxnLst/>
                <a:rect l="l" t="t" r="r" b="b"/>
                <a:pathLst>
                  <a:path w="13470" h="4822" extrusionOk="0">
                    <a:moveTo>
                      <a:pt x="2127" y="1"/>
                    </a:moveTo>
                    <a:lnTo>
                      <a:pt x="284" y="142"/>
                    </a:lnTo>
                    <a:lnTo>
                      <a:pt x="0" y="284"/>
                    </a:lnTo>
                    <a:lnTo>
                      <a:pt x="0" y="568"/>
                    </a:lnTo>
                    <a:lnTo>
                      <a:pt x="142" y="851"/>
                    </a:lnTo>
                    <a:lnTo>
                      <a:pt x="425" y="993"/>
                    </a:lnTo>
                    <a:lnTo>
                      <a:pt x="1985" y="851"/>
                    </a:lnTo>
                    <a:lnTo>
                      <a:pt x="3686" y="993"/>
                    </a:lnTo>
                    <a:lnTo>
                      <a:pt x="5388" y="1277"/>
                    </a:lnTo>
                    <a:lnTo>
                      <a:pt x="6947" y="1702"/>
                    </a:lnTo>
                    <a:lnTo>
                      <a:pt x="8507" y="2269"/>
                    </a:lnTo>
                    <a:lnTo>
                      <a:pt x="10066" y="2978"/>
                    </a:lnTo>
                    <a:lnTo>
                      <a:pt x="11484" y="3687"/>
                    </a:lnTo>
                    <a:lnTo>
                      <a:pt x="12760" y="4679"/>
                    </a:lnTo>
                    <a:lnTo>
                      <a:pt x="13044" y="4821"/>
                    </a:lnTo>
                    <a:lnTo>
                      <a:pt x="13186" y="4821"/>
                    </a:lnTo>
                    <a:lnTo>
                      <a:pt x="13469" y="4679"/>
                    </a:lnTo>
                    <a:lnTo>
                      <a:pt x="13469" y="4396"/>
                    </a:lnTo>
                    <a:lnTo>
                      <a:pt x="13327" y="4112"/>
                    </a:lnTo>
                    <a:lnTo>
                      <a:pt x="11910" y="2978"/>
                    </a:lnTo>
                    <a:lnTo>
                      <a:pt x="10350" y="2127"/>
                    </a:lnTo>
                    <a:lnTo>
                      <a:pt x="8790" y="1418"/>
                    </a:lnTo>
                    <a:lnTo>
                      <a:pt x="7231" y="851"/>
                    </a:lnTo>
                    <a:lnTo>
                      <a:pt x="5529" y="426"/>
                    </a:lnTo>
                    <a:lnTo>
                      <a:pt x="3828" y="142"/>
                    </a:lnTo>
                    <a:lnTo>
                      <a:pt x="2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54">
              <a:extLst>
                <a:ext uri="{FF2B5EF4-FFF2-40B4-BE49-F238E27FC236}">
                  <a16:creationId xmlns:a16="http://schemas.microsoft.com/office/drawing/2014/main" id="{D5F123D7-ACD8-4CD8-B3D1-D7A3BB7AD9B5}"/>
                </a:ext>
              </a:extLst>
            </p:cNvPr>
            <p:cNvGrpSpPr/>
            <p:nvPr/>
          </p:nvGrpSpPr>
          <p:grpSpPr>
            <a:xfrm rot="-1120157">
              <a:off x="838834" y="775621"/>
              <a:ext cx="497401" cy="323121"/>
              <a:chOff x="5840575" y="804665"/>
              <a:chExt cx="412736" cy="268134"/>
            </a:xfrm>
          </p:grpSpPr>
          <p:sp>
            <p:nvSpPr>
              <p:cNvPr id="595" name="Google Shape;595;p54">
                <a:extLst>
                  <a:ext uri="{FF2B5EF4-FFF2-40B4-BE49-F238E27FC236}">
                    <a16:creationId xmlns:a16="http://schemas.microsoft.com/office/drawing/2014/main" id="{81481763-791C-3E19-1C06-289FEC2FB5CD}"/>
                  </a:ext>
                </a:extLst>
              </p:cNvPr>
              <p:cNvSpPr/>
              <p:nvPr/>
            </p:nvSpPr>
            <p:spPr>
              <a:xfrm rot="982200">
                <a:off x="5866782" y="817288"/>
                <a:ext cx="118778" cy="203036"/>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a:extLst>
                  <a:ext uri="{FF2B5EF4-FFF2-40B4-BE49-F238E27FC236}">
                    <a16:creationId xmlns:a16="http://schemas.microsoft.com/office/drawing/2014/main" id="{3D55D357-F46D-EF74-F6D2-704BF3441ED7}"/>
                  </a:ext>
                </a:extLst>
              </p:cNvPr>
              <p:cNvSpPr/>
              <p:nvPr/>
            </p:nvSpPr>
            <p:spPr>
              <a:xfrm rot="1434336">
                <a:off x="6098501" y="854396"/>
                <a:ext cx="118763" cy="203050"/>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 name="Google Shape;597;p54">
            <a:extLst>
              <a:ext uri="{FF2B5EF4-FFF2-40B4-BE49-F238E27FC236}">
                <a16:creationId xmlns:a16="http://schemas.microsoft.com/office/drawing/2014/main" id="{0D5F104F-AC63-7D2F-6D46-0BBAF9B47F3F}"/>
              </a:ext>
            </a:extLst>
          </p:cNvPr>
          <p:cNvSpPr/>
          <p:nvPr/>
        </p:nvSpPr>
        <p:spPr>
          <a:xfrm flipH="1">
            <a:off x="931691" y="3959702"/>
            <a:ext cx="481200" cy="481200"/>
          </a:xfrm>
          <a:prstGeom prst="star4">
            <a:avLst>
              <a:gd name="adj" fmla="val 1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54">
            <a:extLst>
              <a:ext uri="{FF2B5EF4-FFF2-40B4-BE49-F238E27FC236}">
                <a16:creationId xmlns:a16="http://schemas.microsoft.com/office/drawing/2014/main" id="{5943C6B5-930F-4BF0-CCE1-2EED2B2D07CE}"/>
              </a:ext>
            </a:extLst>
          </p:cNvPr>
          <p:cNvGrpSpPr/>
          <p:nvPr/>
        </p:nvGrpSpPr>
        <p:grpSpPr>
          <a:xfrm>
            <a:off x="7874950" y="3849165"/>
            <a:ext cx="853901" cy="908499"/>
            <a:chOff x="7679225" y="3704090"/>
            <a:chExt cx="853901" cy="908499"/>
          </a:xfrm>
        </p:grpSpPr>
        <p:sp>
          <p:nvSpPr>
            <p:cNvPr id="599" name="Google Shape;599;p54">
              <a:extLst>
                <a:ext uri="{FF2B5EF4-FFF2-40B4-BE49-F238E27FC236}">
                  <a16:creationId xmlns:a16="http://schemas.microsoft.com/office/drawing/2014/main" id="{2C2CB7E4-9C73-97F0-2890-5E4EABFE26E7}"/>
                </a:ext>
              </a:extLst>
            </p:cNvPr>
            <p:cNvSpPr/>
            <p:nvPr/>
          </p:nvSpPr>
          <p:spPr>
            <a:xfrm rot="10800000">
              <a:off x="7679226" y="3704090"/>
              <a:ext cx="733047" cy="491302"/>
            </a:xfrm>
            <a:custGeom>
              <a:avLst/>
              <a:gdLst/>
              <a:ahLst/>
              <a:cxnLst/>
              <a:rect l="l" t="t" r="r" b="b"/>
              <a:pathLst>
                <a:path w="17924" h="12013" extrusionOk="0">
                  <a:moveTo>
                    <a:pt x="8676" y="0"/>
                  </a:moveTo>
                  <a:lnTo>
                    <a:pt x="1" y="6865"/>
                  </a:lnTo>
                  <a:lnTo>
                    <a:pt x="9153" y="12013"/>
                  </a:lnTo>
                  <a:lnTo>
                    <a:pt x="17924" y="5149"/>
                  </a:lnTo>
                  <a:lnTo>
                    <a:pt x="86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a:extLst>
                <a:ext uri="{FF2B5EF4-FFF2-40B4-BE49-F238E27FC236}">
                  <a16:creationId xmlns:a16="http://schemas.microsoft.com/office/drawing/2014/main" id="{68D79613-8426-0568-E93E-12981474B9DF}"/>
                </a:ext>
              </a:extLst>
            </p:cNvPr>
            <p:cNvSpPr/>
            <p:nvPr/>
          </p:nvSpPr>
          <p:spPr>
            <a:xfrm rot="10800000">
              <a:off x="8057406" y="3914633"/>
              <a:ext cx="475720" cy="697957"/>
            </a:xfrm>
            <a:custGeom>
              <a:avLst/>
              <a:gdLst/>
              <a:ahLst/>
              <a:cxnLst/>
              <a:rect l="l" t="t" r="r" b="b"/>
              <a:pathLst>
                <a:path w="11632" h="17066" extrusionOk="0">
                  <a:moveTo>
                    <a:pt x="8771" y="0"/>
                  </a:moveTo>
                  <a:lnTo>
                    <a:pt x="0" y="6960"/>
                  </a:lnTo>
                  <a:lnTo>
                    <a:pt x="2956" y="17066"/>
                  </a:lnTo>
                  <a:lnTo>
                    <a:pt x="11631" y="10201"/>
                  </a:lnTo>
                  <a:lnTo>
                    <a:pt x="87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a:extLst>
                <a:ext uri="{FF2B5EF4-FFF2-40B4-BE49-F238E27FC236}">
                  <a16:creationId xmlns:a16="http://schemas.microsoft.com/office/drawing/2014/main" id="{3B318BD9-C12A-092E-B71B-2FB9D6770E68}"/>
                </a:ext>
              </a:extLst>
            </p:cNvPr>
            <p:cNvSpPr/>
            <p:nvPr/>
          </p:nvSpPr>
          <p:spPr>
            <a:xfrm rot="10800000">
              <a:off x="7679225" y="3984813"/>
              <a:ext cx="495187" cy="627777"/>
            </a:xfrm>
            <a:custGeom>
              <a:avLst/>
              <a:gdLst/>
              <a:ahLst/>
              <a:cxnLst/>
              <a:rect l="l" t="t" r="r" b="b"/>
              <a:pathLst>
                <a:path w="12108" h="15350" extrusionOk="0">
                  <a:moveTo>
                    <a:pt x="0" y="0"/>
                  </a:moveTo>
                  <a:lnTo>
                    <a:pt x="2860" y="10201"/>
                  </a:lnTo>
                  <a:lnTo>
                    <a:pt x="12108" y="15350"/>
                  </a:lnTo>
                  <a:lnTo>
                    <a:pt x="9629" y="48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4">
            <a:extLst>
              <a:ext uri="{FF2B5EF4-FFF2-40B4-BE49-F238E27FC236}">
                <a16:creationId xmlns:a16="http://schemas.microsoft.com/office/drawing/2014/main" id="{7729E884-B774-AE69-B593-029DE0562B67}"/>
              </a:ext>
            </a:extLst>
          </p:cNvPr>
          <p:cNvSpPr/>
          <p:nvPr/>
        </p:nvSpPr>
        <p:spPr>
          <a:xfrm>
            <a:off x="1470894" y="3763449"/>
            <a:ext cx="239400" cy="2394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a:extLst>
              <a:ext uri="{FF2B5EF4-FFF2-40B4-BE49-F238E27FC236}">
                <a16:creationId xmlns:a16="http://schemas.microsoft.com/office/drawing/2014/main" id="{5EF17047-A8AB-54AB-75A5-039EA168F891}"/>
              </a:ext>
            </a:extLst>
          </p:cNvPr>
          <p:cNvSpPr/>
          <p:nvPr/>
        </p:nvSpPr>
        <p:spPr>
          <a:xfrm rot="1358735">
            <a:off x="8039991" y="698614"/>
            <a:ext cx="257123" cy="2571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a:extLst>
              <a:ext uri="{FF2B5EF4-FFF2-40B4-BE49-F238E27FC236}">
                <a16:creationId xmlns:a16="http://schemas.microsoft.com/office/drawing/2014/main" id="{CBEA5BB3-1B5E-99CA-8A38-8CEB39A3FB08}"/>
              </a:ext>
            </a:extLst>
          </p:cNvPr>
          <p:cNvSpPr txBox="1">
            <a:spLocks noGrp="1"/>
          </p:cNvSpPr>
          <p:nvPr>
            <p:ph type="subTitle" idx="2"/>
          </p:nvPr>
        </p:nvSpPr>
        <p:spPr>
          <a:xfrm rot="10800000">
            <a:off x="-143344" y="4873750"/>
            <a:ext cx="94224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6"/>
                </a:solidFill>
              </a:rPr>
              <a:t>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BRAND </a:t>
            </a:r>
            <a:r>
              <a:rPr lang="en"/>
              <a:t>1980 CLOTHING </a:t>
            </a:r>
            <a:r>
              <a:rPr lang="en">
                <a:solidFill>
                  <a:schemeClr val="accent6"/>
                </a:solidFill>
              </a:rPr>
              <a:t>STYLE BR</a:t>
            </a:r>
            <a:endParaRPr/>
          </a:p>
        </p:txBody>
      </p:sp>
    </p:spTree>
    <p:extLst>
      <p:ext uri="{BB962C8B-B14F-4D97-AF65-F5344CB8AC3E}">
        <p14:creationId xmlns:p14="http://schemas.microsoft.com/office/powerpoint/2010/main" val="4150391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8">
          <a:extLst>
            <a:ext uri="{FF2B5EF4-FFF2-40B4-BE49-F238E27FC236}">
              <a16:creationId xmlns:a16="http://schemas.microsoft.com/office/drawing/2014/main" id="{C6E8A4ED-D8BF-BC2E-D1B8-9A4461B551B2}"/>
            </a:ext>
          </a:extLst>
        </p:cNvPr>
        <p:cNvGrpSpPr/>
        <p:nvPr/>
      </p:nvGrpSpPr>
      <p:grpSpPr>
        <a:xfrm>
          <a:off x="0" y="0"/>
          <a:ext cx="0" cy="0"/>
          <a:chOff x="0" y="0"/>
          <a:chExt cx="0" cy="0"/>
        </a:xfrm>
      </p:grpSpPr>
      <p:sp>
        <p:nvSpPr>
          <p:cNvPr id="613" name="Google Shape;613;p55">
            <a:extLst>
              <a:ext uri="{FF2B5EF4-FFF2-40B4-BE49-F238E27FC236}">
                <a16:creationId xmlns:a16="http://schemas.microsoft.com/office/drawing/2014/main" id="{8FF2A2E2-EDEB-7B41-F3FA-4F24495B4301}"/>
              </a:ext>
            </a:extLst>
          </p:cNvPr>
          <p:cNvSpPr txBox="1">
            <a:spLocks noGrp="1"/>
          </p:cNvSpPr>
          <p:nvPr>
            <p:ph type="title" idx="8"/>
          </p:nvPr>
        </p:nvSpPr>
        <p:spPr>
          <a:xfrm>
            <a:off x="718200" y="483432"/>
            <a:ext cx="77076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 Checkout</a:t>
            </a:r>
            <a:endParaRPr dirty="0"/>
          </a:p>
        </p:txBody>
      </p:sp>
      <p:pic>
        <p:nvPicPr>
          <p:cNvPr id="23" name="Picture 22">
            <a:extLst>
              <a:ext uri="{FF2B5EF4-FFF2-40B4-BE49-F238E27FC236}">
                <a16:creationId xmlns:a16="http://schemas.microsoft.com/office/drawing/2014/main" id="{91103C42-D593-FC7C-E793-93E2E7124428}"/>
              </a:ext>
            </a:extLst>
          </p:cNvPr>
          <p:cNvPicPr>
            <a:picLocks noChangeAspect="1"/>
          </p:cNvPicPr>
          <p:nvPr/>
        </p:nvPicPr>
        <p:blipFill>
          <a:blip r:embed="rId3"/>
          <a:stretch>
            <a:fillRect/>
          </a:stretch>
        </p:blipFill>
        <p:spPr>
          <a:xfrm>
            <a:off x="2905735" y="1049961"/>
            <a:ext cx="3332530" cy="3683684"/>
          </a:xfrm>
          <a:prstGeom prst="rect">
            <a:avLst/>
          </a:prstGeom>
        </p:spPr>
      </p:pic>
      <p:sp>
        <p:nvSpPr>
          <p:cNvPr id="55" name="Oval 54">
            <a:extLst>
              <a:ext uri="{FF2B5EF4-FFF2-40B4-BE49-F238E27FC236}">
                <a16:creationId xmlns:a16="http://schemas.microsoft.com/office/drawing/2014/main" id="{DBC4CCE4-B159-0A6B-91D9-7D6C15FE8538}"/>
              </a:ext>
            </a:extLst>
          </p:cNvPr>
          <p:cNvSpPr/>
          <p:nvPr/>
        </p:nvSpPr>
        <p:spPr>
          <a:xfrm>
            <a:off x="3211715" y="3976082"/>
            <a:ext cx="928800" cy="4045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396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6" name="Google Shape;456;p49"/>
          <p:cNvSpPr txBox="1">
            <a:spLocks noGrp="1"/>
          </p:cNvSpPr>
          <p:nvPr>
            <p:ph type="title"/>
          </p:nvPr>
        </p:nvSpPr>
        <p:spPr>
          <a:xfrm>
            <a:off x="1503359" y="487051"/>
            <a:ext cx="582942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459" name="Google Shape;459;p49"/>
          <p:cNvSpPr txBox="1">
            <a:spLocks noGrp="1"/>
          </p:cNvSpPr>
          <p:nvPr>
            <p:ph type="subTitle" idx="3"/>
          </p:nvPr>
        </p:nvSpPr>
        <p:spPr>
          <a:xfrm>
            <a:off x="-98775" y="64000"/>
            <a:ext cx="93789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1980 CLOTHING </a:t>
            </a:r>
            <a:r>
              <a:rPr lang="en">
                <a:solidFill>
                  <a:schemeClr val="accent6"/>
                </a:solidFill>
              </a:rPr>
              <a:t>STYLE BRAND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a:t>
            </a:r>
            <a:endParaRPr/>
          </a:p>
        </p:txBody>
      </p:sp>
      <p:sp>
        <p:nvSpPr>
          <p:cNvPr id="460" name="Google Shape;460;p49"/>
          <p:cNvSpPr txBox="1">
            <a:spLocks noGrp="1"/>
          </p:cNvSpPr>
          <p:nvPr>
            <p:ph type="subTitle" idx="4"/>
          </p:nvPr>
        </p:nvSpPr>
        <p:spPr>
          <a:xfrm rot="10800000">
            <a:off x="-143344" y="4873750"/>
            <a:ext cx="94224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6"/>
                </a:solidFill>
              </a:rPr>
              <a:t>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BRAND </a:t>
            </a:r>
            <a:r>
              <a:rPr lang="en"/>
              <a:t>1980 CLOTHING </a:t>
            </a:r>
            <a:r>
              <a:rPr lang="en">
                <a:solidFill>
                  <a:schemeClr val="accent6"/>
                </a:solidFill>
              </a:rPr>
              <a:t>STYLE BR</a:t>
            </a:r>
            <a:endParaRPr/>
          </a:p>
        </p:txBody>
      </p:sp>
      <p:grpSp>
        <p:nvGrpSpPr>
          <p:cNvPr id="461" name="Google Shape;461;p49"/>
          <p:cNvGrpSpPr/>
          <p:nvPr/>
        </p:nvGrpSpPr>
        <p:grpSpPr>
          <a:xfrm>
            <a:off x="677198" y="3278352"/>
            <a:ext cx="940286" cy="1305877"/>
            <a:chOff x="2682075" y="1337675"/>
            <a:chExt cx="2246800" cy="3120375"/>
          </a:xfrm>
        </p:grpSpPr>
        <p:sp>
          <p:nvSpPr>
            <p:cNvPr id="462" name="Google Shape;462;p49"/>
            <p:cNvSpPr/>
            <p:nvPr/>
          </p:nvSpPr>
          <p:spPr>
            <a:xfrm>
              <a:off x="2682075" y="1337675"/>
              <a:ext cx="2246800" cy="3120375"/>
            </a:xfrm>
            <a:custGeom>
              <a:avLst/>
              <a:gdLst/>
              <a:ahLst/>
              <a:cxnLst/>
              <a:rect l="l" t="t" r="r" b="b"/>
              <a:pathLst>
                <a:path w="89872" h="124815" extrusionOk="0">
                  <a:moveTo>
                    <a:pt x="44601" y="1"/>
                  </a:moveTo>
                  <a:cubicBezTo>
                    <a:pt x="42132" y="1"/>
                    <a:pt x="39670" y="206"/>
                    <a:pt x="37229" y="626"/>
                  </a:cubicBezTo>
                  <a:cubicBezTo>
                    <a:pt x="31873" y="1504"/>
                    <a:pt x="26698" y="3443"/>
                    <a:pt x="22039" y="6219"/>
                  </a:cubicBezTo>
                  <a:cubicBezTo>
                    <a:pt x="15651" y="10041"/>
                    <a:pt x="10294" y="15425"/>
                    <a:pt x="6514" y="21842"/>
                  </a:cubicBezTo>
                  <a:cubicBezTo>
                    <a:pt x="1841" y="29778"/>
                    <a:pt x="0" y="39975"/>
                    <a:pt x="516" y="49097"/>
                  </a:cubicBezTo>
                  <a:cubicBezTo>
                    <a:pt x="767" y="53854"/>
                    <a:pt x="1228" y="58526"/>
                    <a:pt x="3836" y="62669"/>
                  </a:cubicBezTo>
                  <a:cubicBezTo>
                    <a:pt x="5677" y="65584"/>
                    <a:pt x="8021" y="68165"/>
                    <a:pt x="9890" y="71066"/>
                  </a:cubicBezTo>
                  <a:cubicBezTo>
                    <a:pt x="13084" y="76018"/>
                    <a:pt x="14828" y="81904"/>
                    <a:pt x="14828" y="87804"/>
                  </a:cubicBezTo>
                  <a:cubicBezTo>
                    <a:pt x="14828" y="89548"/>
                    <a:pt x="14702" y="91389"/>
                    <a:pt x="15553" y="92910"/>
                  </a:cubicBezTo>
                  <a:cubicBezTo>
                    <a:pt x="16121" y="93890"/>
                    <a:pt x="17314" y="94581"/>
                    <a:pt x="18402" y="94581"/>
                  </a:cubicBezTo>
                  <a:cubicBezTo>
                    <a:pt x="18971" y="94581"/>
                    <a:pt x="19512" y="94392"/>
                    <a:pt x="19919" y="93956"/>
                  </a:cubicBezTo>
                  <a:cubicBezTo>
                    <a:pt x="21676" y="92059"/>
                    <a:pt x="19152" y="88195"/>
                    <a:pt x="21230" y="86689"/>
                  </a:cubicBezTo>
                  <a:cubicBezTo>
                    <a:pt x="21556" y="86450"/>
                    <a:pt x="21915" y="86345"/>
                    <a:pt x="22281" y="86345"/>
                  </a:cubicBezTo>
                  <a:cubicBezTo>
                    <a:pt x="23500" y="86345"/>
                    <a:pt x="24798" y="87508"/>
                    <a:pt x="25205" y="88795"/>
                  </a:cubicBezTo>
                  <a:cubicBezTo>
                    <a:pt x="25721" y="90469"/>
                    <a:pt x="25442" y="92310"/>
                    <a:pt x="25986" y="93984"/>
                  </a:cubicBezTo>
                  <a:cubicBezTo>
                    <a:pt x="26401" y="95259"/>
                    <a:pt x="27691" y="96397"/>
                    <a:pt x="28898" y="96397"/>
                  </a:cubicBezTo>
                  <a:cubicBezTo>
                    <a:pt x="29275" y="96397"/>
                    <a:pt x="29644" y="96286"/>
                    <a:pt x="29976" y="96034"/>
                  </a:cubicBezTo>
                  <a:cubicBezTo>
                    <a:pt x="31650" y="94751"/>
                    <a:pt x="30366" y="91599"/>
                    <a:pt x="31984" y="90273"/>
                  </a:cubicBezTo>
                  <a:cubicBezTo>
                    <a:pt x="32330" y="89992"/>
                    <a:pt x="32742" y="89868"/>
                    <a:pt x="33170" y="89868"/>
                  </a:cubicBezTo>
                  <a:cubicBezTo>
                    <a:pt x="34141" y="89868"/>
                    <a:pt x="35187" y="90508"/>
                    <a:pt x="35681" y="91389"/>
                  </a:cubicBezTo>
                  <a:cubicBezTo>
                    <a:pt x="36420" y="92659"/>
                    <a:pt x="36364" y="94221"/>
                    <a:pt x="36322" y="95685"/>
                  </a:cubicBezTo>
                  <a:cubicBezTo>
                    <a:pt x="36183" y="103301"/>
                    <a:pt x="37466" y="110959"/>
                    <a:pt x="40061" y="118115"/>
                  </a:cubicBezTo>
                  <a:cubicBezTo>
                    <a:pt x="40619" y="119691"/>
                    <a:pt x="41609" y="121490"/>
                    <a:pt x="43269" y="121504"/>
                  </a:cubicBezTo>
                  <a:cubicBezTo>
                    <a:pt x="43275" y="121504"/>
                    <a:pt x="43282" y="121504"/>
                    <a:pt x="43289" y="121504"/>
                  </a:cubicBezTo>
                  <a:cubicBezTo>
                    <a:pt x="44743" y="121504"/>
                    <a:pt x="45808" y="119977"/>
                    <a:pt x="45905" y="118519"/>
                  </a:cubicBezTo>
                  <a:cubicBezTo>
                    <a:pt x="45989" y="117055"/>
                    <a:pt x="45389" y="115660"/>
                    <a:pt x="44915" y="114265"/>
                  </a:cubicBezTo>
                  <a:cubicBezTo>
                    <a:pt x="44008" y="111559"/>
                    <a:pt x="43562" y="108727"/>
                    <a:pt x="43590" y="105882"/>
                  </a:cubicBezTo>
                  <a:cubicBezTo>
                    <a:pt x="43631" y="103371"/>
                    <a:pt x="43297" y="101084"/>
                    <a:pt x="44315" y="98657"/>
                  </a:cubicBezTo>
                  <a:cubicBezTo>
                    <a:pt x="44468" y="98294"/>
                    <a:pt x="44664" y="97889"/>
                    <a:pt x="45040" y="97750"/>
                  </a:cubicBezTo>
                  <a:cubicBezTo>
                    <a:pt x="45131" y="97719"/>
                    <a:pt x="45225" y="97704"/>
                    <a:pt x="45318" y="97704"/>
                  </a:cubicBezTo>
                  <a:cubicBezTo>
                    <a:pt x="45682" y="97704"/>
                    <a:pt x="46043" y="97924"/>
                    <a:pt x="46254" y="98224"/>
                  </a:cubicBezTo>
                  <a:cubicBezTo>
                    <a:pt x="46505" y="98615"/>
                    <a:pt x="46603" y="99075"/>
                    <a:pt x="46686" y="99535"/>
                  </a:cubicBezTo>
                  <a:cubicBezTo>
                    <a:pt x="47063" y="101628"/>
                    <a:pt x="47426" y="103720"/>
                    <a:pt x="47816" y="105812"/>
                  </a:cubicBezTo>
                  <a:cubicBezTo>
                    <a:pt x="47997" y="106719"/>
                    <a:pt x="48151" y="107639"/>
                    <a:pt x="48667" y="108407"/>
                  </a:cubicBezTo>
                  <a:cubicBezTo>
                    <a:pt x="49115" y="109056"/>
                    <a:pt x="49854" y="109545"/>
                    <a:pt x="50611" y="109545"/>
                  </a:cubicBezTo>
                  <a:cubicBezTo>
                    <a:pt x="50749" y="109545"/>
                    <a:pt x="50887" y="109529"/>
                    <a:pt x="51024" y="109495"/>
                  </a:cubicBezTo>
                  <a:cubicBezTo>
                    <a:pt x="51777" y="109299"/>
                    <a:pt x="52294" y="108588"/>
                    <a:pt x="52503" y="107835"/>
                  </a:cubicBezTo>
                  <a:cubicBezTo>
                    <a:pt x="52698" y="107081"/>
                    <a:pt x="52642" y="106300"/>
                    <a:pt x="52573" y="105519"/>
                  </a:cubicBezTo>
                  <a:cubicBezTo>
                    <a:pt x="52335" y="102548"/>
                    <a:pt x="52084" y="99605"/>
                    <a:pt x="51847" y="96634"/>
                  </a:cubicBezTo>
                  <a:cubicBezTo>
                    <a:pt x="51791" y="95867"/>
                    <a:pt x="51722" y="95072"/>
                    <a:pt x="51917" y="94305"/>
                  </a:cubicBezTo>
                  <a:cubicBezTo>
                    <a:pt x="52238" y="93040"/>
                    <a:pt x="52738" y="92559"/>
                    <a:pt x="53274" y="92559"/>
                  </a:cubicBezTo>
                  <a:cubicBezTo>
                    <a:pt x="54275" y="92559"/>
                    <a:pt x="55397" y="94239"/>
                    <a:pt x="55697" y="95630"/>
                  </a:cubicBezTo>
                  <a:cubicBezTo>
                    <a:pt x="57287" y="102953"/>
                    <a:pt x="58849" y="110290"/>
                    <a:pt x="60440" y="117613"/>
                  </a:cubicBezTo>
                  <a:cubicBezTo>
                    <a:pt x="60844" y="119482"/>
                    <a:pt x="61276" y="121421"/>
                    <a:pt x="62462" y="122913"/>
                  </a:cubicBezTo>
                  <a:cubicBezTo>
                    <a:pt x="63335" y="124023"/>
                    <a:pt x="64739" y="124815"/>
                    <a:pt x="66103" y="124815"/>
                  </a:cubicBezTo>
                  <a:cubicBezTo>
                    <a:pt x="66591" y="124815"/>
                    <a:pt x="67074" y="124713"/>
                    <a:pt x="67525" y="124489"/>
                  </a:cubicBezTo>
                  <a:cubicBezTo>
                    <a:pt x="68878" y="123806"/>
                    <a:pt x="69590" y="122216"/>
                    <a:pt x="69646" y="120695"/>
                  </a:cubicBezTo>
                  <a:cubicBezTo>
                    <a:pt x="69715" y="119189"/>
                    <a:pt x="69241" y="117696"/>
                    <a:pt x="68809" y="116260"/>
                  </a:cubicBezTo>
                  <a:cubicBezTo>
                    <a:pt x="66591" y="108769"/>
                    <a:pt x="65238" y="101028"/>
                    <a:pt x="64764" y="93244"/>
                  </a:cubicBezTo>
                  <a:cubicBezTo>
                    <a:pt x="64666" y="91389"/>
                    <a:pt x="64847" y="89102"/>
                    <a:pt x="66549" y="88335"/>
                  </a:cubicBezTo>
                  <a:cubicBezTo>
                    <a:pt x="66873" y="88189"/>
                    <a:pt x="67206" y="88123"/>
                    <a:pt x="67538" y="88123"/>
                  </a:cubicBezTo>
                  <a:cubicBezTo>
                    <a:pt x="68895" y="88123"/>
                    <a:pt x="70256" y="89212"/>
                    <a:pt x="71096" y="90399"/>
                  </a:cubicBezTo>
                  <a:cubicBezTo>
                    <a:pt x="72142" y="91864"/>
                    <a:pt x="72938" y="93663"/>
                    <a:pt x="74542" y="94500"/>
                  </a:cubicBezTo>
                  <a:cubicBezTo>
                    <a:pt x="75097" y="94788"/>
                    <a:pt x="75678" y="94919"/>
                    <a:pt x="76261" y="94919"/>
                  </a:cubicBezTo>
                  <a:cubicBezTo>
                    <a:pt x="78634" y="94919"/>
                    <a:pt x="81017" y="92751"/>
                    <a:pt x="81655" y="90287"/>
                  </a:cubicBezTo>
                  <a:cubicBezTo>
                    <a:pt x="82464" y="87247"/>
                    <a:pt x="81516" y="84038"/>
                    <a:pt x="80874" y="80928"/>
                  </a:cubicBezTo>
                  <a:cubicBezTo>
                    <a:pt x="80247" y="77831"/>
                    <a:pt x="80023" y="74288"/>
                    <a:pt x="81976" y="71791"/>
                  </a:cubicBezTo>
                  <a:cubicBezTo>
                    <a:pt x="83050" y="70411"/>
                    <a:pt x="84682" y="69546"/>
                    <a:pt x="85938" y="68318"/>
                  </a:cubicBezTo>
                  <a:cubicBezTo>
                    <a:pt x="88058" y="66254"/>
                    <a:pt x="89048" y="63199"/>
                    <a:pt x="89216" y="60214"/>
                  </a:cubicBezTo>
                  <a:cubicBezTo>
                    <a:pt x="89397" y="56629"/>
                    <a:pt x="88142" y="53212"/>
                    <a:pt x="88560" y="49669"/>
                  </a:cubicBezTo>
                  <a:cubicBezTo>
                    <a:pt x="88992" y="46070"/>
                    <a:pt x="89871" y="42444"/>
                    <a:pt x="89285" y="38817"/>
                  </a:cubicBezTo>
                  <a:cubicBezTo>
                    <a:pt x="89160" y="38036"/>
                    <a:pt x="88937" y="37269"/>
                    <a:pt x="88685" y="36515"/>
                  </a:cubicBezTo>
                  <a:cubicBezTo>
                    <a:pt x="88197" y="35051"/>
                    <a:pt x="87542" y="33614"/>
                    <a:pt x="86998" y="32122"/>
                  </a:cubicBezTo>
                  <a:cubicBezTo>
                    <a:pt x="86105" y="29653"/>
                    <a:pt x="85449" y="27072"/>
                    <a:pt x="84278" y="24701"/>
                  </a:cubicBezTo>
                  <a:cubicBezTo>
                    <a:pt x="83064" y="22260"/>
                    <a:pt x="81516" y="19875"/>
                    <a:pt x="79884" y="17685"/>
                  </a:cubicBezTo>
                  <a:cubicBezTo>
                    <a:pt x="72226" y="7488"/>
                    <a:pt x="60244" y="946"/>
                    <a:pt x="47523" y="96"/>
                  </a:cubicBezTo>
                  <a:cubicBezTo>
                    <a:pt x="46549" y="32"/>
                    <a:pt x="45574" y="1"/>
                    <a:pt x="44601" y="1"/>
                  </a:cubicBezTo>
                  <a:close/>
                </a:path>
              </a:pathLst>
            </a:custGeom>
            <a:solidFill>
              <a:srgbClr val="FAC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9"/>
            <p:cNvSpPr/>
            <p:nvPr/>
          </p:nvSpPr>
          <p:spPr>
            <a:xfrm>
              <a:off x="3322436" y="2151249"/>
              <a:ext cx="252500" cy="431650"/>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rgbClr val="191919"/>
            </a:solidFill>
            <a:ln w="6625" cap="rnd" cmpd="sng">
              <a:solidFill>
                <a:srgbClr val="0202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9"/>
            <p:cNvSpPr/>
            <p:nvPr/>
          </p:nvSpPr>
          <p:spPr>
            <a:xfrm>
              <a:off x="3956693" y="2009698"/>
              <a:ext cx="252500" cy="431700"/>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rgbClr val="191919"/>
            </a:solidFill>
            <a:ln w="6625" cap="rnd" cmpd="sng">
              <a:solidFill>
                <a:srgbClr val="0202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9"/>
            <p:cNvSpPr/>
            <p:nvPr/>
          </p:nvSpPr>
          <p:spPr>
            <a:xfrm>
              <a:off x="3139575" y="2582925"/>
              <a:ext cx="1414775" cy="667425"/>
            </a:xfrm>
            <a:custGeom>
              <a:avLst/>
              <a:gdLst/>
              <a:ahLst/>
              <a:cxnLst/>
              <a:rect l="l" t="t" r="r" b="b"/>
              <a:pathLst>
                <a:path w="56591" h="26697" extrusionOk="0">
                  <a:moveTo>
                    <a:pt x="56122" y="0"/>
                  </a:moveTo>
                  <a:cubicBezTo>
                    <a:pt x="55923" y="0"/>
                    <a:pt x="55743" y="129"/>
                    <a:pt x="55684" y="319"/>
                  </a:cubicBezTo>
                  <a:cubicBezTo>
                    <a:pt x="52462" y="12231"/>
                    <a:pt x="46129" y="18452"/>
                    <a:pt x="41386" y="21577"/>
                  </a:cubicBezTo>
                  <a:cubicBezTo>
                    <a:pt x="36253" y="24966"/>
                    <a:pt x="31818" y="25538"/>
                    <a:pt x="31762" y="25538"/>
                  </a:cubicBezTo>
                  <a:lnTo>
                    <a:pt x="31734" y="25538"/>
                  </a:lnTo>
                  <a:cubicBezTo>
                    <a:pt x="31711" y="25546"/>
                    <a:pt x="30388" y="25824"/>
                    <a:pt x="28208" y="25824"/>
                  </a:cubicBezTo>
                  <a:cubicBezTo>
                    <a:pt x="26426" y="25824"/>
                    <a:pt x="24070" y="25638"/>
                    <a:pt x="21384" y="24966"/>
                  </a:cubicBezTo>
                  <a:cubicBezTo>
                    <a:pt x="15874" y="23572"/>
                    <a:pt x="7840" y="19764"/>
                    <a:pt x="866" y="9553"/>
                  </a:cubicBezTo>
                  <a:cubicBezTo>
                    <a:pt x="778" y="9422"/>
                    <a:pt x="635" y="9351"/>
                    <a:pt x="496" y="9351"/>
                  </a:cubicBezTo>
                  <a:cubicBezTo>
                    <a:pt x="414" y="9351"/>
                    <a:pt x="333" y="9376"/>
                    <a:pt x="266" y="9428"/>
                  </a:cubicBezTo>
                  <a:cubicBezTo>
                    <a:pt x="57" y="9567"/>
                    <a:pt x="1" y="9846"/>
                    <a:pt x="140" y="10041"/>
                  </a:cubicBezTo>
                  <a:cubicBezTo>
                    <a:pt x="7268" y="20489"/>
                    <a:pt x="15498" y="24367"/>
                    <a:pt x="21161" y="25803"/>
                  </a:cubicBezTo>
                  <a:cubicBezTo>
                    <a:pt x="23951" y="26501"/>
                    <a:pt x="26378" y="26696"/>
                    <a:pt x="28205" y="26696"/>
                  </a:cubicBezTo>
                  <a:cubicBezTo>
                    <a:pt x="30339" y="26696"/>
                    <a:pt x="31678" y="26417"/>
                    <a:pt x="31901" y="26417"/>
                  </a:cubicBezTo>
                  <a:cubicBezTo>
                    <a:pt x="32292" y="26361"/>
                    <a:pt x="36672" y="25734"/>
                    <a:pt x="41847" y="22330"/>
                  </a:cubicBezTo>
                  <a:cubicBezTo>
                    <a:pt x="46729" y="19136"/>
                    <a:pt x="53229" y="12761"/>
                    <a:pt x="56548" y="556"/>
                  </a:cubicBezTo>
                  <a:cubicBezTo>
                    <a:pt x="56590" y="305"/>
                    <a:pt x="56451" y="82"/>
                    <a:pt x="56228" y="12"/>
                  </a:cubicBezTo>
                  <a:cubicBezTo>
                    <a:pt x="56192" y="4"/>
                    <a:pt x="56157" y="0"/>
                    <a:pt x="56122"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a:off x="4459825" y="2491725"/>
              <a:ext cx="196350" cy="107225"/>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9"/>
            <p:cNvSpPr/>
            <p:nvPr/>
          </p:nvSpPr>
          <p:spPr>
            <a:xfrm>
              <a:off x="3038800" y="2707725"/>
              <a:ext cx="161825" cy="147875"/>
            </a:xfrm>
            <a:custGeom>
              <a:avLst/>
              <a:gdLst/>
              <a:ahLst/>
              <a:cxnLst/>
              <a:rect l="l" t="t" r="r" b="b"/>
              <a:pathLst>
                <a:path w="6473" h="5915" extrusionOk="0">
                  <a:moveTo>
                    <a:pt x="5971" y="0"/>
                  </a:moveTo>
                  <a:cubicBezTo>
                    <a:pt x="5720" y="28"/>
                    <a:pt x="5552" y="209"/>
                    <a:pt x="5552" y="460"/>
                  </a:cubicBezTo>
                  <a:cubicBezTo>
                    <a:pt x="5580" y="1730"/>
                    <a:pt x="5036" y="3027"/>
                    <a:pt x="4088" y="3892"/>
                  </a:cubicBezTo>
                  <a:cubicBezTo>
                    <a:pt x="3256" y="4627"/>
                    <a:pt x="2144" y="5039"/>
                    <a:pt x="1030" y="5039"/>
                  </a:cubicBezTo>
                  <a:cubicBezTo>
                    <a:pt x="854" y="5039"/>
                    <a:pt x="678" y="5029"/>
                    <a:pt x="503" y="5008"/>
                  </a:cubicBezTo>
                  <a:cubicBezTo>
                    <a:pt x="493" y="5007"/>
                    <a:pt x="483" y="5007"/>
                    <a:pt x="473" y="5007"/>
                  </a:cubicBezTo>
                  <a:cubicBezTo>
                    <a:pt x="248" y="5007"/>
                    <a:pt x="55" y="5158"/>
                    <a:pt x="15" y="5398"/>
                  </a:cubicBezTo>
                  <a:cubicBezTo>
                    <a:pt x="1" y="5635"/>
                    <a:pt x="154" y="5845"/>
                    <a:pt x="405" y="5886"/>
                  </a:cubicBezTo>
                  <a:cubicBezTo>
                    <a:pt x="628" y="5900"/>
                    <a:pt x="838" y="5914"/>
                    <a:pt x="1061" y="5914"/>
                  </a:cubicBezTo>
                  <a:cubicBezTo>
                    <a:pt x="2372" y="5914"/>
                    <a:pt x="3697" y="5426"/>
                    <a:pt x="4673" y="4533"/>
                  </a:cubicBezTo>
                  <a:cubicBezTo>
                    <a:pt x="5803" y="3515"/>
                    <a:pt x="6473" y="1953"/>
                    <a:pt x="6417" y="419"/>
                  </a:cubicBezTo>
                  <a:cubicBezTo>
                    <a:pt x="6403" y="181"/>
                    <a:pt x="6208" y="0"/>
                    <a:pt x="5971"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49"/>
          <p:cNvGrpSpPr/>
          <p:nvPr/>
        </p:nvGrpSpPr>
        <p:grpSpPr>
          <a:xfrm rot="-7223660">
            <a:off x="7688594" y="731031"/>
            <a:ext cx="1395966" cy="1538223"/>
            <a:chOff x="193753" y="-204173"/>
            <a:chExt cx="1754750" cy="1872260"/>
          </a:xfrm>
        </p:grpSpPr>
        <p:sp>
          <p:nvSpPr>
            <p:cNvPr id="469" name="Google Shape;469;p49"/>
            <p:cNvSpPr/>
            <p:nvPr/>
          </p:nvSpPr>
          <p:spPr>
            <a:xfrm rot="-3929110">
              <a:off x="327316" y="106861"/>
              <a:ext cx="1487623" cy="1250192"/>
            </a:xfrm>
            <a:custGeom>
              <a:avLst/>
              <a:gdLst/>
              <a:ahLst/>
              <a:cxnLst/>
              <a:rect l="l" t="t" r="r" b="b"/>
              <a:pathLst>
                <a:path w="29548" h="24832" extrusionOk="0">
                  <a:moveTo>
                    <a:pt x="2096" y="0"/>
                  </a:moveTo>
                  <a:lnTo>
                    <a:pt x="1048" y="210"/>
                  </a:lnTo>
                  <a:lnTo>
                    <a:pt x="839" y="315"/>
                  </a:lnTo>
                  <a:lnTo>
                    <a:pt x="524" y="419"/>
                  </a:lnTo>
                  <a:lnTo>
                    <a:pt x="210" y="943"/>
                  </a:lnTo>
                  <a:lnTo>
                    <a:pt x="1" y="1467"/>
                  </a:lnTo>
                  <a:lnTo>
                    <a:pt x="1" y="1781"/>
                  </a:lnTo>
                  <a:lnTo>
                    <a:pt x="1" y="2096"/>
                  </a:lnTo>
                  <a:lnTo>
                    <a:pt x="105" y="2410"/>
                  </a:lnTo>
                  <a:lnTo>
                    <a:pt x="315" y="2620"/>
                  </a:lnTo>
                  <a:lnTo>
                    <a:pt x="734" y="3039"/>
                  </a:lnTo>
                  <a:lnTo>
                    <a:pt x="1363" y="3248"/>
                  </a:lnTo>
                  <a:lnTo>
                    <a:pt x="1677" y="3248"/>
                  </a:lnTo>
                  <a:lnTo>
                    <a:pt x="1887" y="3143"/>
                  </a:lnTo>
                  <a:lnTo>
                    <a:pt x="2410" y="3039"/>
                  </a:lnTo>
                  <a:lnTo>
                    <a:pt x="3039" y="3039"/>
                  </a:lnTo>
                  <a:lnTo>
                    <a:pt x="3982" y="3248"/>
                  </a:lnTo>
                  <a:lnTo>
                    <a:pt x="4820" y="3563"/>
                  </a:lnTo>
                  <a:lnTo>
                    <a:pt x="5554" y="4191"/>
                  </a:lnTo>
                  <a:lnTo>
                    <a:pt x="5868" y="4506"/>
                  </a:lnTo>
                  <a:lnTo>
                    <a:pt x="6182" y="4925"/>
                  </a:lnTo>
                  <a:lnTo>
                    <a:pt x="6497" y="5553"/>
                  </a:lnTo>
                  <a:lnTo>
                    <a:pt x="6706" y="6287"/>
                  </a:lnTo>
                  <a:lnTo>
                    <a:pt x="7440" y="8068"/>
                  </a:lnTo>
                  <a:lnTo>
                    <a:pt x="7649" y="8801"/>
                  </a:lnTo>
                  <a:lnTo>
                    <a:pt x="8068" y="9430"/>
                  </a:lnTo>
                  <a:lnTo>
                    <a:pt x="8802" y="10268"/>
                  </a:lnTo>
                  <a:lnTo>
                    <a:pt x="9221" y="10583"/>
                  </a:lnTo>
                  <a:lnTo>
                    <a:pt x="9640" y="10897"/>
                  </a:lnTo>
                  <a:lnTo>
                    <a:pt x="10373" y="11211"/>
                  </a:lnTo>
                  <a:lnTo>
                    <a:pt x="11107" y="11421"/>
                  </a:lnTo>
                  <a:lnTo>
                    <a:pt x="12364" y="11630"/>
                  </a:lnTo>
                  <a:lnTo>
                    <a:pt x="13831" y="11630"/>
                  </a:lnTo>
                  <a:lnTo>
                    <a:pt x="14564" y="11735"/>
                  </a:lnTo>
                  <a:lnTo>
                    <a:pt x="15088" y="11840"/>
                  </a:lnTo>
                  <a:lnTo>
                    <a:pt x="15298" y="12049"/>
                  </a:lnTo>
                  <a:lnTo>
                    <a:pt x="15612" y="12259"/>
                  </a:lnTo>
                  <a:lnTo>
                    <a:pt x="16031" y="13097"/>
                  </a:lnTo>
                  <a:lnTo>
                    <a:pt x="16450" y="14145"/>
                  </a:lnTo>
                  <a:lnTo>
                    <a:pt x="16974" y="15507"/>
                  </a:lnTo>
                  <a:lnTo>
                    <a:pt x="17498" y="16450"/>
                  </a:lnTo>
                  <a:lnTo>
                    <a:pt x="18127" y="17288"/>
                  </a:lnTo>
                  <a:lnTo>
                    <a:pt x="18651" y="17812"/>
                  </a:lnTo>
                  <a:lnTo>
                    <a:pt x="19174" y="18231"/>
                  </a:lnTo>
                  <a:lnTo>
                    <a:pt x="19698" y="18545"/>
                  </a:lnTo>
                  <a:lnTo>
                    <a:pt x="20222" y="18755"/>
                  </a:lnTo>
                  <a:lnTo>
                    <a:pt x="21270" y="19069"/>
                  </a:lnTo>
                  <a:lnTo>
                    <a:pt x="23051" y="19279"/>
                  </a:lnTo>
                  <a:lnTo>
                    <a:pt x="23889" y="19488"/>
                  </a:lnTo>
                  <a:lnTo>
                    <a:pt x="24308" y="19698"/>
                  </a:lnTo>
                  <a:lnTo>
                    <a:pt x="24832" y="20012"/>
                  </a:lnTo>
                  <a:lnTo>
                    <a:pt x="25147" y="20431"/>
                  </a:lnTo>
                  <a:lnTo>
                    <a:pt x="25566" y="20955"/>
                  </a:lnTo>
                  <a:lnTo>
                    <a:pt x="25880" y="21584"/>
                  </a:lnTo>
                  <a:lnTo>
                    <a:pt x="26090" y="22213"/>
                  </a:lnTo>
                  <a:lnTo>
                    <a:pt x="26299" y="22841"/>
                  </a:lnTo>
                  <a:lnTo>
                    <a:pt x="26509" y="23575"/>
                  </a:lnTo>
                  <a:lnTo>
                    <a:pt x="26613" y="23889"/>
                  </a:lnTo>
                  <a:lnTo>
                    <a:pt x="26718" y="24098"/>
                  </a:lnTo>
                  <a:lnTo>
                    <a:pt x="27137" y="24518"/>
                  </a:lnTo>
                  <a:lnTo>
                    <a:pt x="27661" y="24832"/>
                  </a:lnTo>
                  <a:lnTo>
                    <a:pt x="28290" y="24832"/>
                  </a:lnTo>
                  <a:lnTo>
                    <a:pt x="28604" y="24727"/>
                  </a:lnTo>
                  <a:lnTo>
                    <a:pt x="28814" y="24622"/>
                  </a:lnTo>
                  <a:lnTo>
                    <a:pt x="29233" y="24203"/>
                  </a:lnTo>
                  <a:lnTo>
                    <a:pt x="29547" y="23679"/>
                  </a:lnTo>
                  <a:lnTo>
                    <a:pt x="29547" y="23365"/>
                  </a:lnTo>
                  <a:lnTo>
                    <a:pt x="29547" y="23051"/>
                  </a:lnTo>
                  <a:lnTo>
                    <a:pt x="29233" y="21584"/>
                  </a:lnTo>
                  <a:lnTo>
                    <a:pt x="28604" y="20222"/>
                  </a:lnTo>
                  <a:lnTo>
                    <a:pt x="28290" y="19593"/>
                  </a:lnTo>
                  <a:lnTo>
                    <a:pt x="27871" y="18860"/>
                  </a:lnTo>
                  <a:lnTo>
                    <a:pt x="27347" y="18336"/>
                  </a:lnTo>
                  <a:lnTo>
                    <a:pt x="26823" y="17707"/>
                  </a:lnTo>
                  <a:lnTo>
                    <a:pt x="25985" y="17079"/>
                  </a:lnTo>
                  <a:lnTo>
                    <a:pt x="24937" y="16555"/>
                  </a:lnTo>
                  <a:lnTo>
                    <a:pt x="23889" y="16345"/>
                  </a:lnTo>
                  <a:lnTo>
                    <a:pt x="22946" y="16136"/>
                  </a:lnTo>
                  <a:lnTo>
                    <a:pt x="22108" y="16031"/>
                  </a:lnTo>
                  <a:lnTo>
                    <a:pt x="21479" y="15926"/>
                  </a:lnTo>
                  <a:lnTo>
                    <a:pt x="20851" y="15612"/>
                  </a:lnTo>
                  <a:lnTo>
                    <a:pt x="20641" y="15507"/>
                  </a:lnTo>
                  <a:lnTo>
                    <a:pt x="20327" y="15193"/>
                  </a:lnTo>
                  <a:lnTo>
                    <a:pt x="19908" y="14354"/>
                  </a:lnTo>
                  <a:lnTo>
                    <a:pt x="19384" y="13202"/>
                  </a:lnTo>
                  <a:lnTo>
                    <a:pt x="18860" y="11840"/>
                  </a:lnTo>
                  <a:lnTo>
                    <a:pt x="18336" y="10897"/>
                  </a:lnTo>
                  <a:lnTo>
                    <a:pt x="17708" y="10059"/>
                  </a:lnTo>
                  <a:lnTo>
                    <a:pt x="17184" y="9535"/>
                  </a:lnTo>
                  <a:lnTo>
                    <a:pt x="16555" y="9220"/>
                  </a:lnTo>
                  <a:lnTo>
                    <a:pt x="15926" y="8906"/>
                  </a:lnTo>
                  <a:lnTo>
                    <a:pt x="15193" y="8697"/>
                  </a:lnTo>
                  <a:lnTo>
                    <a:pt x="13936" y="8592"/>
                  </a:lnTo>
                  <a:lnTo>
                    <a:pt x="12469" y="8487"/>
                  </a:lnTo>
                  <a:lnTo>
                    <a:pt x="11735" y="8382"/>
                  </a:lnTo>
                  <a:lnTo>
                    <a:pt x="11212" y="8277"/>
                  </a:lnTo>
                  <a:lnTo>
                    <a:pt x="10792" y="7858"/>
                  </a:lnTo>
                  <a:lnTo>
                    <a:pt x="10373" y="7230"/>
                  </a:lnTo>
                  <a:lnTo>
                    <a:pt x="9954" y="6287"/>
                  </a:lnTo>
                  <a:lnTo>
                    <a:pt x="9640" y="5134"/>
                  </a:lnTo>
                  <a:lnTo>
                    <a:pt x="9221" y="4191"/>
                  </a:lnTo>
                  <a:lnTo>
                    <a:pt x="8802" y="3353"/>
                  </a:lnTo>
                  <a:lnTo>
                    <a:pt x="8383" y="2620"/>
                  </a:lnTo>
                  <a:lnTo>
                    <a:pt x="7754" y="1991"/>
                  </a:lnTo>
                  <a:lnTo>
                    <a:pt x="7125" y="1362"/>
                  </a:lnTo>
                  <a:lnTo>
                    <a:pt x="6392" y="943"/>
                  </a:lnTo>
                  <a:lnTo>
                    <a:pt x="5658" y="524"/>
                  </a:lnTo>
                  <a:lnTo>
                    <a:pt x="4820" y="210"/>
                  </a:lnTo>
                  <a:lnTo>
                    <a:pt x="3982" y="0"/>
                  </a:lnTo>
                  <a:close/>
                </a:path>
              </a:pathLst>
            </a:custGeom>
            <a:solidFill>
              <a:srgbClr val="F7B0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9"/>
            <p:cNvSpPr/>
            <p:nvPr/>
          </p:nvSpPr>
          <p:spPr>
            <a:xfrm rot="-3929110">
              <a:off x="1764447" y="274618"/>
              <a:ext cx="158338" cy="158288"/>
            </a:xfrm>
            <a:custGeom>
              <a:avLst/>
              <a:gdLst/>
              <a:ahLst/>
              <a:cxnLst/>
              <a:rect l="l" t="t" r="r" b="b"/>
              <a:pathLst>
                <a:path w="3145" h="3144" extrusionOk="0">
                  <a:moveTo>
                    <a:pt x="1677" y="1"/>
                  </a:moveTo>
                  <a:lnTo>
                    <a:pt x="1363" y="105"/>
                  </a:lnTo>
                  <a:lnTo>
                    <a:pt x="1049" y="105"/>
                  </a:lnTo>
                  <a:lnTo>
                    <a:pt x="525" y="420"/>
                  </a:lnTo>
                  <a:lnTo>
                    <a:pt x="210" y="944"/>
                  </a:lnTo>
                  <a:lnTo>
                    <a:pt x="106" y="1258"/>
                  </a:lnTo>
                  <a:lnTo>
                    <a:pt x="1" y="1572"/>
                  </a:lnTo>
                  <a:lnTo>
                    <a:pt x="1" y="1887"/>
                  </a:lnTo>
                  <a:lnTo>
                    <a:pt x="106" y="2096"/>
                  </a:lnTo>
                  <a:lnTo>
                    <a:pt x="420" y="2620"/>
                  </a:lnTo>
                  <a:lnTo>
                    <a:pt x="944" y="3039"/>
                  </a:lnTo>
                  <a:lnTo>
                    <a:pt x="1153" y="3144"/>
                  </a:lnTo>
                  <a:lnTo>
                    <a:pt x="1782" y="3144"/>
                  </a:lnTo>
                  <a:lnTo>
                    <a:pt x="2096" y="3039"/>
                  </a:lnTo>
                  <a:lnTo>
                    <a:pt x="2620" y="2725"/>
                  </a:lnTo>
                  <a:lnTo>
                    <a:pt x="3039" y="2306"/>
                  </a:lnTo>
                  <a:lnTo>
                    <a:pt x="3144" y="1991"/>
                  </a:lnTo>
                  <a:lnTo>
                    <a:pt x="3144" y="1677"/>
                  </a:lnTo>
                  <a:lnTo>
                    <a:pt x="3144" y="1363"/>
                  </a:lnTo>
                  <a:lnTo>
                    <a:pt x="3039" y="1048"/>
                  </a:lnTo>
                  <a:lnTo>
                    <a:pt x="2725" y="525"/>
                  </a:lnTo>
                  <a:lnTo>
                    <a:pt x="2306" y="210"/>
                  </a:lnTo>
                  <a:lnTo>
                    <a:pt x="1992" y="105"/>
                  </a:lnTo>
                  <a:lnTo>
                    <a:pt x="1677" y="1"/>
                  </a:lnTo>
                  <a:close/>
                </a:path>
              </a:pathLst>
            </a:custGeom>
            <a:solidFill>
              <a:srgbClr val="EF3C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49"/>
          <p:cNvSpPr/>
          <p:nvPr/>
        </p:nvSpPr>
        <p:spPr>
          <a:xfrm flipH="1">
            <a:off x="757424" y="1738637"/>
            <a:ext cx="481200" cy="481200"/>
          </a:xfrm>
          <a:prstGeom prst="star4">
            <a:avLst>
              <a:gd name="adj" fmla="val 1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9"/>
          <p:cNvSpPr/>
          <p:nvPr/>
        </p:nvSpPr>
        <p:spPr>
          <a:xfrm rot="9431096">
            <a:off x="7324516" y="3572311"/>
            <a:ext cx="717973" cy="717973"/>
          </a:xfrm>
          <a:prstGeom prst="star24">
            <a:avLst>
              <a:gd name="adj" fmla="val 2677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C1D2A485-77FB-561A-59AA-DAD9EF66DB2D}"/>
              </a:ext>
            </a:extLst>
          </p:cNvPr>
          <p:cNvPicPr>
            <a:picLocks noChangeAspect="1"/>
          </p:cNvPicPr>
          <p:nvPr/>
        </p:nvPicPr>
        <p:blipFill>
          <a:blip r:embed="rId3"/>
          <a:stretch>
            <a:fillRect/>
          </a:stretch>
        </p:blipFill>
        <p:spPr>
          <a:xfrm>
            <a:off x="1831072" y="1650643"/>
            <a:ext cx="5343708" cy="2349660"/>
          </a:xfrm>
          <a:prstGeom prst="rect">
            <a:avLst/>
          </a:prstGeom>
        </p:spPr>
      </p:pic>
    </p:spTree>
    <p:extLst>
      <p:ext uri="{BB962C8B-B14F-4D97-AF65-F5344CB8AC3E}">
        <p14:creationId xmlns:p14="http://schemas.microsoft.com/office/powerpoint/2010/main" val="1391486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13" name="Google Shape;613;p55"/>
          <p:cNvSpPr txBox="1">
            <a:spLocks noGrp="1"/>
          </p:cNvSpPr>
          <p:nvPr>
            <p:ph type="title" idx="8"/>
          </p:nvPr>
        </p:nvSpPr>
        <p:spPr>
          <a:xfrm>
            <a:off x="718200" y="672295"/>
            <a:ext cx="77076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 Checkout</a:t>
            </a:r>
            <a:endParaRPr dirty="0"/>
          </a:p>
        </p:txBody>
      </p:sp>
      <p:pic>
        <p:nvPicPr>
          <p:cNvPr id="19" name="Picture 18">
            <a:extLst>
              <a:ext uri="{FF2B5EF4-FFF2-40B4-BE49-F238E27FC236}">
                <a16:creationId xmlns:a16="http://schemas.microsoft.com/office/drawing/2014/main" id="{D4B92CF9-B738-42D0-3A75-4257E4560D15}"/>
              </a:ext>
            </a:extLst>
          </p:cNvPr>
          <p:cNvPicPr>
            <a:picLocks noChangeAspect="1"/>
          </p:cNvPicPr>
          <p:nvPr/>
        </p:nvPicPr>
        <p:blipFill>
          <a:blip r:embed="rId3"/>
          <a:stretch>
            <a:fillRect/>
          </a:stretch>
        </p:blipFill>
        <p:spPr>
          <a:xfrm>
            <a:off x="207000" y="1417799"/>
            <a:ext cx="4224203" cy="3242725"/>
          </a:xfrm>
          <a:prstGeom prst="rect">
            <a:avLst/>
          </a:prstGeom>
        </p:spPr>
      </p:pic>
      <p:pic>
        <p:nvPicPr>
          <p:cNvPr id="21" name="Picture 20">
            <a:extLst>
              <a:ext uri="{FF2B5EF4-FFF2-40B4-BE49-F238E27FC236}">
                <a16:creationId xmlns:a16="http://schemas.microsoft.com/office/drawing/2014/main" id="{A422694D-0E7C-91D8-B29F-68B9FF48A466}"/>
              </a:ext>
            </a:extLst>
          </p:cNvPr>
          <p:cNvPicPr>
            <a:picLocks noChangeAspect="1"/>
          </p:cNvPicPr>
          <p:nvPr/>
        </p:nvPicPr>
        <p:blipFill rotWithShape="1">
          <a:blip r:embed="rId4"/>
          <a:srcRect r="14181"/>
          <a:stretch/>
        </p:blipFill>
        <p:spPr>
          <a:xfrm>
            <a:off x="4654444" y="1632341"/>
            <a:ext cx="4224203" cy="2511242"/>
          </a:xfrm>
          <a:prstGeom prst="rect">
            <a:avLst/>
          </a:prstGeom>
        </p:spPr>
      </p:pic>
    </p:spTree>
    <p:extLst>
      <p:ext uri="{BB962C8B-B14F-4D97-AF65-F5344CB8AC3E}">
        <p14:creationId xmlns:p14="http://schemas.microsoft.com/office/powerpoint/2010/main" val="4175473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4"/>
          <p:cNvSpPr txBox="1">
            <a:spLocks noGrp="1"/>
          </p:cNvSpPr>
          <p:nvPr>
            <p:ph type="title"/>
          </p:nvPr>
        </p:nvSpPr>
        <p:spPr>
          <a:xfrm>
            <a:off x="1331301" y="2057837"/>
            <a:ext cx="6367800" cy="10336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Why choose our website?</a:t>
            </a:r>
            <a:endParaRPr sz="4800" dirty="0"/>
          </a:p>
        </p:txBody>
      </p:sp>
      <p:sp>
        <p:nvSpPr>
          <p:cNvPr id="586" name="Google Shape;586;p54"/>
          <p:cNvSpPr txBox="1">
            <a:spLocks noGrp="1"/>
          </p:cNvSpPr>
          <p:nvPr>
            <p:ph type="subTitle" idx="1"/>
          </p:nvPr>
        </p:nvSpPr>
        <p:spPr>
          <a:xfrm>
            <a:off x="-98775" y="64000"/>
            <a:ext cx="93789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1980 CLOTHING </a:t>
            </a:r>
            <a:r>
              <a:rPr lang="en">
                <a:solidFill>
                  <a:schemeClr val="accent6"/>
                </a:solidFill>
              </a:rPr>
              <a:t>STYLE BRAND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a:t>
            </a:r>
            <a:endParaRPr/>
          </a:p>
        </p:txBody>
      </p:sp>
      <p:sp>
        <p:nvSpPr>
          <p:cNvPr id="587" name="Google Shape;587;p54"/>
          <p:cNvSpPr/>
          <p:nvPr/>
        </p:nvSpPr>
        <p:spPr>
          <a:xfrm>
            <a:off x="1393400" y="2571942"/>
            <a:ext cx="77499" cy="42322"/>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4"/>
          <p:cNvGrpSpPr/>
          <p:nvPr/>
        </p:nvGrpSpPr>
        <p:grpSpPr>
          <a:xfrm rot="-251489">
            <a:off x="486875" y="404590"/>
            <a:ext cx="1370831" cy="1562639"/>
            <a:chOff x="416273" y="354081"/>
            <a:chExt cx="1469122" cy="1674683"/>
          </a:xfrm>
        </p:grpSpPr>
        <p:sp>
          <p:nvSpPr>
            <p:cNvPr id="589" name="Google Shape;589;p54"/>
            <p:cNvSpPr/>
            <p:nvPr/>
          </p:nvSpPr>
          <p:spPr>
            <a:xfrm rot="-1120294">
              <a:off x="612693" y="489416"/>
              <a:ext cx="1076283" cy="1404013"/>
            </a:xfrm>
            <a:custGeom>
              <a:avLst/>
              <a:gdLst/>
              <a:ahLst/>
              <a:cxnLst/>
              <a:rect l="l" t="t" r="r" b="b"/>
              <a:pathLst>
                <a:path w="160636" h="209550" extrusionOk="0">
                  <a:moveTo>
                    <a:pt x="80956" y="0"/>
                  </a:moveTo>
                  <a:lnTo>
                    <a:pt x="76986" y="142"/>
                  </a:lnTo>
                  <a:lnTo>
                    <a:pt x="73016" y="425"/>
                  </a:lnTo>
                  <a:lnTo>
                    <a:pt x="69047" y="851"/>
                  </a:lnTo>
                  <a:lnTo>
                    <a:pt x="65219" y="1418"/>
                  </a:lnTo>
                  <a:lnTo>
                    <a:pt x="61390" y="2268"/>
                  </a:lnTo>
                  <a:lnTo>
                    <a:pt x="57704" y="3261"/>
                  </a:lnTo>
                  <a:lnTo>
                    <a:pt x="54018" y="4537"/>
                  </a:lnTo>
                  <a:lnTo>
                    <a:pt x="50332" y="5813"/>
                  </a:lnTo>
                  <a:lnTo>
                    <a:pt x="46787" y="7373"/>
                  </a:lnTo>
                  <a:lnTo>
                    <a:pt x="43384" y="9074"/>
                  </a:lnTo>
                  <a:lnTo>
                    <a:pt x="39982" y="10917"/>
                  </a:lnTo>
                  <a:lnTo>
                    <a:pt x="36721" y="12902"/>
                  </a:lnTo>
                  <a:lnTo>
                    <a:pt x="33460" y="15170"/>
                  </a:lnTo>
                  <a:lnTo>
                    <a:pt x="30483" y="17439"/>
                  </a:lnTo>
                  <a:lnTo>
                    <a:pt x="27505" y="19849"/>
                  </a:lnTo>
                  <a:lnTo>
                    <a:pt x="24670" y="22543"/>
                  </a:lnTo>
                  <a:lnTo>
                    <a:pt x="21834" y="25237"/>
                  </a:lnTo>
                  <a:lnTo>
                    <a:pt x="19282" y="28072"/>
                  </a:lnTo>
                  <a:lnTo>
                    <a:pt x="16872" y="31191"/>
                  </a:lnTo>
                  <a:lnTo>
                    <a:pt x="14461" y="34311"/>
                  </a:lnTo>
                  <a:lnTo>
                    <a:pt x="12335" y="37572"/>
                  </a:lnTo>
                  <a:lnTo>
                    <a:pt x="10350" y="40974"/>
                  </a:lnTo>
                  <a:lnTo>
                    <a:pt x="8507" y="44377"/>
                  </a:lnTo>
                  <a:lnTo>
                    <a:pt x="6805" y="48063"/>
                  </a:lnTo>
                  <a:lnTo>
                    <a:pt x="5246" y="51749"/>
                  </a:lnTo>
                  <a:lnTo>
                    <a:pt x="3970" y="55578"/>
                  </a:lnTo>
                  <a:lnTo>
                    <a:pt x="2694" y="59547"/>
                  </a:lnTo>
                  <a:lnTo>
                    <a:pt x="1843" y="63517"/>
                  </a:lnTo>
                  <a:lnTo>
                    <a:pt x="992" y="67487"/>
                  </a:lnTo>
                  <a:lnTo>
                    <a:pt x="425" y="71457"/>
                  </a:lnTo>
                  <a:lnTo>
                    <a:pt x="0" y="75568"/>
                  </a:lnTo>
                  <a:lnTo>
                    <a:pt x="0" y="77553"/>
                  </a:lnTo>
                  <a:lnTo>
                    <a:pt x="0" y="79680"/>
                  </a:lnTo>
                  <a:lnTo>
                    <a:pt x="142" y="81523"/>
                  </a:lnTo>
                  <a:lnTo>
                    <a:pt x="284" y="83508"/>
                  </a:lnTo>
                  <a:lnTo>
                    <a:pt x="992" y="87336"/>
                  </a:lnTo>
                  <a:lnTo>
                    <a:pt x="1701" y="91306"/>
                  </a:lnTo>
                  <a:lnTo>
                    <a:pt x="2127" y="95134"/>
                  </a:lnTo>
                  <a:lnTo>
                    <a:pt x="2552" y="99246"/>
                  </a:lnTo>
                  <a:lnTo>
                    <a:pt x="2836" y="103357"/>
                  </a:lnTo>
                  <a:lnTo>
                    <a:pt x="2977" y="107469"/>
                  </a:lnTo>
                  <a:lnTo>
                    <a:pt x="2977" y="111580"/>
                  </a:lnTo>
                  <a:lnTo>
                    <a:pt x="2977" y="115692"/>
                  </a:lnTo>
                  <a:lnTo>
                    <a:pt x="2694" y="119804"/>
                  </a:lnTo>
                  <a:lnTo>
                    <a:pt x="2410" y="123915"/>
                  </a:lnTo>
                  <a:lnTo>
                    <a:pt x="2127" y="127885"/>
                  </a:lnTo>
                  <a:lnTo>
                    <a:pt x="1843" y="130437"/>
                  </a:lnTo>
                  <a:lnTo>
                    <a:pt x="1701" y="132847"/>
                  </a:lnTo>
                  <a:lnTo>
                    <a:pt x="1701" y="133982"/>
                  </a:lnTo>
                  <a:lnTo>
                    <a:pt x="1701" y="135258"/>
                  </a:lnTo>
                  <a:lnTo>
                    <a:pt x="1985" y="136392"/>
                  </a:lnTo>
                  <a:lnTo>
                    <a:pt x="2268" y="137526"/>
                  </a:lnTo>
                  <a:lnTo>
                    <a:pt x="2694" y="138802"/>
                  </a:lnTo>
                  <a:lnTo>
                    <a:pt x="3261" y="139795"/>
                  </a:lnTo>
                  <a:lnTo>
                    <a:pt x="4112" y="140787"/>
                  </a:lnTo>
                  <a:lnTo>
                    <a:pt x="4962" y="141638"/>
                  </a:lnTo>
                  <a:lnTo>
                    <a:pt x="5955" y="142347"/>
                  </a:lnTo>
                  <a:lnTo>
                    <a:pt x="6947" y="142914"/>
                  </a:lnTo>
                  <a:lnTo>
                    <a:pt x="8081" y="143197"/>
                  </a:lnTo>
                  <a:lnTo>
                    <a:pt x="9357" y="143197"/>
                  </a:lnTo>
                  <a:lnTo>
                    <a:pt x="10492" y="142914"/>
                  </a:lnTo>
                  <a:lnTo>
                    <a:pt x="11484" y="142488"/>
                  </a:lnTo>
                  <a:lnTo>
                    <a:pt x="13611" y="141354"/>
                  </a:lnTo>
                  <a:lnTo>
                    <a:pt x="14603" y="140787"/>
                  </a:lnTo>
                  <a:lnTo>
                    <a:pt x="15738" y="140362"/>
                  </a:lnTo>
                  <a:lnTo>
                    <a:pt x="16730" y="139936"/>
                  </a:lnTo>
                  <a:lnTo>
                    <a:pt x="17864" y="139795"/>
                  </a:lnTo>
                  <a:lnTo>
                    <a:pt x="18573" y="139936"/>
                  </a:lnTo>
                  <a:lnTo>
                    <a:pt x="19140" y="140078"/>
                  </a:lnTo>
                  <a:lnTo>
                    <a:pt x="20274" y="140503"/>
                  </a:lnTo>
                  <a:lnTo>
                    <a:pt x="21409" y="141212"/>
                  </a:lnTo>
                  <a:lnTo>
                    <a:pt x="22259" y="142205"/>
                  </a:lnTo>
                  <a:lnTo>
                    <a:pt x="22968" y="143339"/>
                  </a:lnTo>
                  <a:lnTo>
                    <a:pt x="23677" y="144615"/>
                  </a:lnTo>
                  <a:lnTo>
                    <a:pt x="23961" y="145891"/>
                  </a:lnTo>
                  <a:lnTo>
                    <a:pt x="24244" y="147167"/>
                  </a:lnTo>
                  <a:lnTo>
                    <a:pt x="24244" y="148585"/>
                  </a:lnTo>
                  <a:lnTo>
                    <a:pt x="24244" y="149861"/>
                  </a:lnTo>
                  <a:lnTo>
                    <a:pt x="23961" y="152555"/>
                  </a:lnTo>
                  <a:lnTo>
                    <a:pt x="23677" y="155248"/>
                  </a:lnTo>
                  <a:lnTo>
                    <a:pt x="23535" y="156525"/>
                  </a:lnTo>
                  <a:lnTo>
                    <a:pt x="23535" y="157942"/>
                  </a:lnTo>
                  <a:lnTo>
                    <a:pt x="23535" y="159218"/>
                  </a:lnTo>
                  <a:lnTo>
                    <a:pt x="23819" y="160636"/>
                  </a:lnTo>
                  <a:lnTo>
                    <a:pt x="24244" y="161912"/>
                  </a:lnTo>
                  <a:lnTo>
                    <a:pt x="24953" y="163188"/>
                  </a:lnTo>
                  <a:lnTo>
                    <a:pt x="25662" y="164181"/>
                  </a:lnTo>
                  <a:lnTo>
                    <a:pt x="26513" y="165173"/>
                  </a:lnTo>
                  <a:lnTo>
                    <a:pt x="27647" y="165740"/>
                  </a:lnTo>
                  <a:lnTo>
                    <a:pt x="28923" y="166166"/>
                  </a:lnTo>
                  <a:lnTo>
                    <a:pt x="30341" y="166307"/>
                  </a:lnTo>
                  <a:lnTo>
                    <a:pt x="31759" y="166166"/>
                  </a:lnTo>
                  <a:lnTo>
                    <a:pt x="33176" y="165882"/>
                  </a:lnTo>
                  <a:lnTo>
                    <a:pt x="35587" y="165882"/>
                  </a:lnTo>
                  <a:lnTo>
                    <a:pt x="36579" y="166024"/>
                  </a:lnTo>
                  <a:lnTo>
                    <a:pt x="37572" y="166449"/>
                  </a:lnTo>
                  <a:lnTo>
                    <a:pt x="38422" y="166874"/>
                  </a:lnTo>
                  <a:lnTo>
                    <a:pt x="39273" y="167300"/>
                  </a:lnTo>
                  <a:lnTo>
                    <a:pt x="40124" y="168009"/>
                  </a:lnTo>
                  <a:lnTo>
                    <a:pt x="40832" y="168718"/>
                  </a:lnTo>
                  <a:lnTo>
                    <a:pt x="41541" y="169426"/>
                  </a:lnTo>
                  <a:lnTo>
                    <a:pt x="42676" y="171270"/>
                  </a:lnTo>
                  <a:lnTo>
                    <a:pt x="43668" y="173254"/>
                  </a:lnTo>
                  <a:lnTo>
                    <a:pt x="44235" y="175239"/>
                  </a:lnTo>
                  <a:lnTo>
                    <a:pt x="44660" y="177366"/>
                  </a:lnTo>
                  <a:lnTo>
                    <a:pt x="44660" y="179493"/>
                  </a:lnTo>
                  <a:lnTo>
                    <a:pt x="44660" y="181619"/>
                  </a:lnTo>
                  <a:lnTo>
                    <a:pt x="44377" y="183604"/>
                  </a:lnTo>
                  <a:lnTo>
                    <a:pt x="44093" y="185731"/>
                  </a:lnTo>
                  <a:lnTo>
                    <a:pt x="43384" y="189843"/>
                  </a:lnTo>
                  <a:lnTo>
                    <a:pt x="43101" y="191969"/>
                  </a:lnTo>
                  <a:lnTo>
                    <a:pt x="42959" y="194096"/>
                  </a:lnTo>
                  <a:lnTo>
                    <a:pt x="42959" y="196223"/>
                  </a:lnTo>
                  <a:lnTo>
                    <a:pt x="43101" y="198349"/>
                  </a:lnTo>
                  <a:lnTo>
                    <a:pt x="43526" y="200476"/>
                  </a:lnTo>
                  <a:lnTo>
                    <a:pt x="44093" y="202603"/>
                  </a:lnTo>
                  <a:lnTo>
                    <a:pt x="44944" y="204446"/>
                  </a:lnTo>
                  <a:lnTo>
                    <a:pt x="45511" y="205297"/>
                  </a:lnTo>
                  <a:lnTo>
                    <a:pt x="46220" y="206147"/>
                  </a:lnTo>
                  <a:lnTo>
                    <a:pt x="46787" y="206856"/>
                  </a:lnTo>
                  <a:lnTo>
                    <a:pt x="47638" y="207565"/>
                  </a:lnTo>
                  <a:lnTo>
                    <a:pt x="48489" y="208132"/>
                  </a:lnTo>
                  <a:lnTo>
                    <a:pt x="49339" y="208558"/>
                  </a:lnTo>
                  <a:lnTo>
                    <a:pt x="50332" y="208983"/>
                  </a:lnTo>
                  <a:lnTo>
                    <a:pt x="51182" y="209266"/>
                  </a:lnTo>
                  <a:lnTo>
                    <a:pt x="52175" y="209408"/>
                  </a:lnTo>
                  <a:lnTo>
                    <a:pt x="53167" y="209550"/>
                  </a:lnTo>
                  <a:lnTo>
                    <a:pt x="54160" y="209550"/>
                  </a:lnTo>
                  <a:lnTo>
                    <a:pt x="55294" y="209408"/>
                  </a:lnTo>
                  <a:lnTo>
                    <a:pt x="57137" y="208841"/>
                  </a:lnTo>
                  <a:lnTo>
                    <a:pt x="59122" y="208132"/>
                  </a:lnTo>
                  <a:lnTo>
                    <a:pt x="60965" y="206998"/>
                  </a:lnTo>
                  <a:lnTo>
                    <a:pt x="62525" y="205722"/>
                  </a:lnTo>
                  <a:lnTo>
                    <a:pt x="63942" y="204162"/>
                  </a:lnTo>
                  <a:lnTo>
                    <a:pt x="65219" y="202461"/>
                  </a:lnTo>
                  <a:lnTo>
                    <a:pt x="66211" y="200760"/>
                  </a:lnTo>
                  <a:lnTo>
                    <a:pt x="67203" y="198917"/>
                  </a:lnTo>
                  <a:lnTo>
                    <a:pt x="67912" y="196932"/>
                  </a:lnTo>
                  <a:lnTo>
                    <a:pt x="69330" y="192962"/>
                  </a:lnTo>
                  <a:lnTo>
                    <a:pt x="70464" y="188992"/>
                  </a:lnTo>
                  <a:lnTo>
                    <a:pt x="71740" y="185022"/>
                  </a:lnTo>
                  <a:lnTo>
                    <a:pt x="72449" y="183037"/>
                  </a:lnTo>
                  <a:lnTo>
                    <a:pt x="73300" y="181194"/>
                  </a:lnTo>
                  <a:lnTo>
                    <a:pt x="74151" y="179351"/>
                  </a:lnTo>
                  <a:lnTo>
                    <a:pt x="75285" y="177650"/>
                  </a:lnTo>
                  <a:lnTo>
                    <a:pt x="76561" y="175948"/>
                  </a:lnTo>
                  <a:lnTo>
                    <a:pt x="77979" y="174530"/>
                  </a:lnTo>
                  <a:lnTo>
                    <a:pt x="78688" y="173822"/>
                  </a:lnTo>
                  <a:lnTo>
                    <a:pt x="79538" y="173254"/>
                  </a:lnTo>
                  <a:lnTo>
                    <a:pt x="80531" y="172829"/>
                  </a:lnTo>
                  <a:lnTo>
                    <a:pt x="81381" y="172546"/>
                  </a:lnTo>
                  <a:lnTo>
                    <a:pt x="82374" y="172404"/>
                  </a:lnTo>
                  <a:lnTo>
                    <a:pt x="83366" y="172404"/>
                  </a:lnTo>
                  <a:lnTo>
                    <a:pt x="84217" y="172546"/>
                  </a:lnTo>
                  <a:lnTo>
                    <a:pt x="85068" y="173113"/>
                  </a:lnTo>
                  <a:lnTo>
                    <a:pt x="85493" y="173538"/>
                  </a:lnTo>
                  <a:lnTo>
                    <a:pt x="85918" y="173963"/>
                  </a:lnTo>
                  <a:lnTo>
                    <a:pt x="86202" y="174530"/>
                  </a:lnTo>
                  <a:lnTo>
                    <a:pt x="86344" y="175098"/>
                  </a:lnTo>
                  <a:lnTo>
                    <a:pt x="86627" y="176374"/>
                  </a:lnTo>
                  <a:lnTo>
                    <a:pt x="86627" y="177791"/>
                  </a:lnTo>
                  <a:lnTo>
                    <a:pt x="86769" y="180485"/>
                  </a:lnTo>
                  <a:lnTo>
                    <a:pt x="86911" y="181903"/>
                  </a:lnTo>
                  <a:lnTo>
                    <a:pt x="87336" y="183179"/>
                  </a:lnTo>
                  <a:lnTo>
                    <a:pt x="87761" y="183888"/>
                  </a:lnTo>
                  <a:lnTo>
                    <a:pt x="88187" y="184597"/>
                  </a:lnTo>
                  <a:lnTo>
                    <a:pt x="88754" y="185022"/>
                  </a:lnTo>
                  <a:lnTo>
                    <a:pt x="89321" y="185448"/>
                  </a:lnTo>
                  <a:lnTo>
                    <a:pt x="90030" y="185731"/>
                  </a:lnTo>
                  <a:lnTo>
                    <a:pt x="90881" y="186015"/>
                  </a:lnTo>
                  <a:lnTo>
                    <a:pt x="91589" y="186156"/>
                  </a:lnTo>
                  <a:lnTo>
                    <a:pt x="92440" y="186298"/>
                  </a:lnTo>
                  <a:lnTo>
                    <a:pt x="94141" y="186156"/>
                  </a:lnTo>
                  <a:lnTo>
                    <a:pt x="95701" y="185731"/>
                  </a:lnTo>
                  <a:lnTo>
                    <a:pt x="97261" y="185022"/>
                  </a:lnTo>
                  <a:lnTo>
                    <a:pt x="97970" y="184455"/>
                  </a:lnTo>
                  <a:lnTo>
                    <a:pt x="98678" y="184030"/>
                  </a:lnTo>
                  <a:lnTo>
                    <a:pt x="99813" y="182754"/>
                  </a:lnTo>
                  <a:lnTo>
                    <a:pt x="100663" y="181478"/>
                  </a:lnTo>
                  <a:lnTo>
                    <a:pt x="101514" y="180060"/>
                  </a:lnTo>
                  <a:lnTo>
                    <a:pt x="102223" y="178500"/>
                  </a:lnTo>
                  <a:lnTo>
                    <a:pt x="103499" y="175523"/>
                  </a:lnTo>
                  <a:lnTo>
                    <a:pt x="104775" y="172404"/>
                  </a:lnTo>
                  <a:lnTo>
                    <a:pt x="105626" y="170844"/>
                  </a:lnTo>
                  <a:lnTo>
                    <a:pt x="106476" y="169285"/>
                  </a:lnTo>
                  <a:lnTo>
                    <a:pt x="107469" y="168009"/>
                  </a:lnTo>
                  <a:lnTo>
                    <a:pt x="108461" y="166733"/>
                  </a:lnTo>
                  <a:lnTo>
                    <a:pt x="109737" y="165598"/>
                  </a:lnTo>
                  <a:lnTo>
                    <a:pt x="111155" y="164748"/>
                  </a:lnTo>
                  <a:lnTo>
                    <a:pt x="112573" y="164181"/>
                  </a:lnTo>
                  <a:lnTo>
                    <a:pt x="113282" y="163897"/>
                  </a:lnTo>
                  <a:lnTo>
                    <a:pt x="115692" y="163897"/>
                  </a:lnTo>
                  <a:lnTo>
                    <a:pt x="117252" y="164181"/>
                  </a:lnTo>
                  <a:lnTo>
                    <a:pt x="118811" y="164322"/>
                  </a:lnTo>
                  <a:lnTo>
                    <a:pt x="120371" y="164464"/>
                  </a:lnTo>
                  <a:lnTo>
                    <a:pt x="121221" y="164464"/>
                  </a:lnTo>
                  <a:lnTo>
                    <a:pt x="122072" y="164322"/>
                  </a:lnTo>
                  <a:lnTo>
                    <a:pt x="123773" y="163755"/>
                  </a:lnTo>
                  <a:lnTo>
                    <a:pt x="125333" y="163046"/>
                  </a:lnTo>
                  <a:lnTo>
                    <a:pt x="126893" y="161912"/>
                  </a:lnTo>
                  <a:lnTo>
                    <a:pt x="128169" y="160778"/>
                  </a:lnTo>
                  <a:lnTo>
                    <a:pt x="129586" y="159360"/>
                  </a:lnTo>
                  <a:lnTo>
                    <a:pt x="130721" y="157942"/>
                  </a:lnTo>
                  <a:lnTo>
                    <a:pt x="131855" y="156525"/>
                  </a:lnTo>
                  <a:lnTo>
                    <a:pt x="134549" y="152555"/>
                  </a:lnTo>
                  <a:lnTo>
                    <a:pt x="137101" y="148443"/>
                  </a:lnTo>
                  <a:lnTo>
                    <a:pt x="139369" y="144331"/>
                  </a:lnTo>
                  <a:lnTo>
                    <a:pt x="141354" y="139936"/>
                  </a:lnTo>
                  <a:lnTo>
                    <a:pt x="142630" y="136675"/>
                  </a:lnTo>
                  <a:lnTo>
                    <a:pt x="143764" y="133414"/>
                  </a:lnTo>
                  <a:lnTo>
                    <a:pt x="144899" y="130154"/>
                  </a:lnTo>
                  <a:lnTo>
                    <a:pt x="146033" y="126751"/>
                  </a:lnTo>
                  <a:lnTo>
                    <a:pt x="146600" y="125191"/>
                  </a:lnTo>
                  <a:lnTo>
                    <a:pt x="147309" y="123773"/>
                  </a:lnTo>
                  <a:lnTo>
                    <a:pt x="149010" y="120796"/>
                  </a:lnTo>
                  <a:lnTo>
                    <a:pt x="152413" y="114983"/>
                  </a:lnTo>
                  <a:lnTo>
                    <a:pt x="153547" y="112856"/>
                  </a:lnTo>
                  <a:lnTo>
                    <a:pt x="154539" y="110730"/>
                  </a:lnTo>
                  <a:lnTo>
                    <a:pt x="155532" y="108461"/>
                  </a:lnTo>
                  <a:lnTo>
                    <a:pt x="156241" y="106335"/>
                  </a:lnTo>
                  <a:lnTo>
                    <a:pt x="157092" y="104066"/>
                  </a:lnTo>
                  <a:lnTo>
                    <a:pt x="157659" y="101798"/>
                  </a:lnTo>
                  <a:lnTo>
                    <a:pt x="158793" y="97119"/>
                  </a:lnTo>
                  <a:lnTo>
                    <a:pt x="159502" y="93149"/>
                  </a:lnTo>
                  <a:lnTo>
                    <a:pt x="160069" y="89037"/>
                  </a:lnTo>
                  <a:lnTo>
                    <a:pt x="160494" y="85068"/>
                  </a:lnTo>
                  <a:lnTo>
                    <a:pt x="160636" y="80956"/>
                  </a:lnTo>
                  <a:lnTo>
                    <a:pt x="160494" y="76986"/>
                  </a:lnTo>
                  <a:lnTo>
                    <a:pt x="160211" y="73016"/>
                  </a:lnTo>
                  <a:lnTo>
                    <a:pt x="159785" y="69188"/>
                  </a:lnTo>
                  <a:lnTo>
                    <a:pt x="159218" y="65219"/>
                  </a:lnTo>
                  <a:lnTo>
                    <a:pt x="158368" y="61532"/>
                  </a:lnTo>
                  <a:lnTo>
                    <a:pt x="157375" y="57704"/>
                  </a:lnTo>
                  <a:lnTo>
                    <a:pt x="156099" y="54018"/>
                  </a:lnTo>
                  <a:lnTo>
                    <a:pt x="154823" y="50332"/>
                  </a:lnTo>
                  <a:lnTo>
                    <a:pt x="153263" y="46787"/>
                  </a:lnTo>
                  <a:lnTo>
                    <a:pt x="151562" y="43385"/>
                  </a:lnTo>
                  <a:lnTo>
                    <a:pt x="149719" y="39982"/>
                  </a:lnTo>
                  <a:lnTo>
                    <a:pt x="147734" y="36721"/>
                  </a:lnTo>
                  <a:lnTo>
                    <a:pt x="145466" y="33602"/>
                  </a:lnTo>
                  <a:lnTo>
                    <a:pt x="143197" y="30483"/>
                  </a:lnTo>
                  <a:lnTo>
                    <a:pt x="140787" y="27505"/>
                  </a:lnTo>
                  <a:lnTo>
                    <a:pt x="138093" y="24670"/>
                  </a:lnTo>
                  <a:lnTo>
                    <a:pt x="135399" y="21976"/>
                  </a:lnTo>
                  <a:lnTo>
                    <a:pt x="132564" y="19282"/>
                  </a:lnTo>
                  <a:lnTo>
                    <a:pt x="129445" y="16872"/>
                  </a:lnTo>
                  <a:lnTo>
                    <a:pt x="126325" y="14603"/>
                  </a:lnTo>
                  <a:lnTo>
                    <a:pt x="123064" y="12335"/>
                  </a:lnTo>
                  <a:lnTo>
                    <a:pt x="119662" y="10350"/>
                  </a:lnTo>
                  <a:lnTo>
                    <a:pt x="116259" y="8507"/>
                  </a:lnTo>
                  <a:lnTo>
                    <a:pt x="112573" y="6805"/>
                  </a:lnTo>
                  <a:lnTo>
                    <a:pt x="108887" y="5246"/>
                  </a:lnTo>
                  <a:lnTo>
                    <a:pt x="105059" y="3970"/>
                  </a:lnTo>
                  <a:lnTo>
                    <a:pt x="101089" y="2836"/>
                  </a:lnTo>
                  <a:lnTo>
                    <a:pt x="97119" y="1843"/>
                  </a:lnTo>
                  <a:lnTo>
                    <a:pt x="93007" y="1134"/>
                  </a:lnTo>
                  <a:lnTo>
                    <a:pt x="89037" y="567"/>
                  </a:lnTo>
                  <a:lnTo>
                    <a:pt x="84926" y="142"/>
                  </a:lnTo>
                  <a:lnTo>
                    <a:pt x="809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54"/>
            <p:cNvGrpSpPr/>
            <p:nvPr/>
          </p:nvGrpSpPr>
          <p:grpSpPr>
            <a:xfrm>
              <a:off x="696406" y="989406"/>
              <a:ext cx="851714" cy="568028"/>
              <a:chOff x="842079" y="1035759"/>
              <a:chExt cx="603624" cy="459755"/>
            </a:xfrm>
          </p:grpSpPr>
          <p:sp>
            <p:nvSpPr>
              <p:cNvPr id="591" name="Google Shape;591;p54"/>
              <p:cNvSpPr/>
              <p:nvPr/>
            </p:nvSpPr>
            <p:spPr>
              <a:xfrm rot="-1120157">
                <a:off x="926700" y="1104071"/>
                <a:ext cx="479914" cy="323133"/>
              </a:xfrm>
              <a:custGeom>
                <a:avLst/>
                <a:gdLst/>
                <a:ahLst/>
                <a:cxnLst/>
                <a:rect l="l" t="t" r="r" b="b"/>
                <a:pathLst>
                  <a:path w="71600" h="48206" extrusionOk="0">
                    <a:moveTo>
                      <a:pt x="710" y="0"/>
                    </a:moveTo>
                    <a:lnTo>
                      <a:pt x="568" y="284"/>
                    </a:lnTo>
                    <a:lnTo>
                      <a:pt x="284" y="2127"/>
                    </a:lnTo>
                    <a:lnTo>
                      <a:pt x="1" y="3828"/>
                    </a:lnTo>
                    <a:lnTo>
                      <a:pt x="1" y="5672"/>
                    </a:lnTo>
                    <a:lnTo>
                      <a:pt x="1" y="7515"/>
                    </a:lnTo>
                    <a:lnTo>
                      <a:pt x="143" y="9216"/>
                    </a:lnTo>
                    <a:lnTo>
                      <a:pt x="426" y="10917"/>
                    </a:lnTo>
                    <a:lnTo>
                      <a:pt x="851" y="12619"/>
                    </a:lnTo>
                    <a:lnTo>
                      <a:pt x="1277" y="14178"/>
                    </a:lnTo>
                    <a:lnTo>
                      <a:pt x="1844" y="15313"/>
                    </a:lnTo>
                    <a:lnTo>
                      <a:pt x="2411" y="16589"/>
                    </a:lnTo>
                    <a:lnTo>
                      <a:pt x="3971" y="18999"/>
                    </a:lnTo>
                    <a:lnTo>
                      <a:pt x="5814" y="21267"/>
                    </a:lnTo>
                    <a:lnTo>
                      <a:pt x="7657" y="23678"/>
                    </a:lnTo>
                    <a:lnTo>
                      <a:pt x="9358" y="25521"/>
                    </a:lnTo>
                    <a:lnTo>
                      <a:pt x="10776" y="27364"/>
                    </a:lnTo>
                    <a:lnTo>
                      <a:pt x="12194" y="29632"/>
                    </a:lnTo>
                    <a:lnTo>
                      <a:pt x="12903" y="30767"/>
                    </a:lnTo>
                    <a:lnTo>
                      <a:pt x="13470" y="32043"/>
                    </a:lnTo>
                    <a:lnTo>
                      <a:pt x="13753" y="33319"/>
                    </a:lnTo>
                    <a:lnTo>
                      <a:pt x="13895" y="34878"/>
                    </a:lnTo>
                    <a:lnTo>
                      <a:pt x="13753" y="37856"/>
                    </a:lnTo>
                    <a:lnTo>
                      <a:pt x="13753" y="38281"/>
                    </a:lnTo>
                    <a:lnTo>
                      <a:pt x="13753" y="39840"/>
                    </a:lnTo>
                    <a:lnTo>
                      <a:pt x="13753" y="41542"/>
                    </a:lnTo>
                    <a:lnTo>
                      <a:pt x="14037" y="43243"/>
                    </a:lnTo>
                    <a:lnTo>
                      <a:pt x="14604" y="44803"/>
                    </a:lnTo>
                    <a:lnTo>
                      <a:pt x="14888" y="45370"/>
                    </a:lnTo>
                    <a:lnTo>
                      <a:pt x="15455" y="46079"/>
                    </a:lnTo>
                    <a:lnTo>
                      <a:pt x="15880" y="46646"/>
                    </a:lnTo>
                    <a:lnTo>
                      <a:pt x="16447" y="47213"/>
                    </a:lnTo>
                    <a:lnTo>
                      <a:pt x="17156" y="47638"/>
                    </a:lnTo>
                    <a:lnTo>
                      <a:pt x="17865" y="47922"/>
                    </a:lnTo>
                    <a:lnTo>
                      <a:pt x="18716" y="48205"/>
                    </a:lnTo>
                    <a:lnTo>
                      <a:pt x="20133" y="48205"/>
                    </a:lnTo>
                    <a:lnTo>
                      <a:pt x="20842" y="48064"/>
                    </a:lnTo>
                    <a:lnTo>
                      <a:pt x="21409" y="47780"/>
                    </a:lnTo>
                    <a:lnTo>
                      <a:pt x="22118" y="47355"/>
                    </a:lnTo>
                    <a:lnTo>
                      <a:pt x="22685" y="46929"/>
                    </a:lnTo>
                    <a:lnTo>
                      <a:pt x="23678" y="45937"/>
                    </a:lnTo>
                    <a:lnTo>
                      <a:pt x="24670" y="44803"/>
                    </a:lnTo>
                    <a:lnTo>
                      <a:pt x="25663" y="43668"/>
                    </a:lnTo>
                    <a:lnTo>
                      <a:pt x="26655" y="42676"/>
                    </a:lnTo>
                    <a:lnTo>
                      <a:pt x="27222" y="42392"/>
                    </a:lnTo>
                    <a:lnTo>
                      <a:pt x="27790" y="42109"/>
                    </a:lnTo>
                    <a:lnTo>
                      <a:pt x="28357" y="41825"/>
                    </a:lnTo>
                    <a:lnTo>
                      <a:pt x="28924" y="41684"/>
                    </a:lnTo>
                    <a:lnTo>
                      <a:pt x="29633" y="41684"/>
                    </a:lnTo>
                    <a:lnTo>
                      <a:pt x="30200" y="41825"/>
                    </a:lnTo>
                    <a:lnTo>
                      <a:pt x="30909" y="42109"/>
                    </a:lnTo>
                    <a:lnTo>
                      <a:pt x="31476" y="42392"/>
                    </a:lnTo>
                    <a:lnTo>
                      <a:pt x="32610" y="43243"/>
                    </a:lnTo>
                    <a:lnTo>
                      <a:pt x="33886" y="44236"/>
                    </a:lnTo>
                    <a:lnTo>
                      <a:pt x="35162" y="45228"/>
                    </a:lnTo>
                    <a:lnTo>
                      <a:pt x="36580" y="46221"/>
                    </a:lnTo>
                    <a:lnTo>
                      <a:pt x="37289" y="46504"/>
                    </a:lnTo>
                    <a:lnTo>
                      <a:pt x="38139" y="46788"/>
                    </a:lnTo>
                    <a:lnTo>
                      <a:pt x="39699" y="46788"/>
                    </a:lnTo>
                    <a:lnTo>
                      <a:pt x="40408" y="46504"/>
                    </a:lnTo>
                    <a:lnTo>
                      <a:pt x="40975" y="46221"/>
                    </a:lnTo>
                    <a:lnTo>
                      <a:pt x="41967" y="45512"/>
                    </a:lnTo>
                    <a:lnTo>
                      <a:pt x="42818" y="44519"/>
                    </a:lnTo>
                    <a:lnTo>
                      <a:pt x="43669" y="43527"/>
                    </a:lnTo>
                    <a:lnTo>
                      <a:pt x="44094" y="42960"/>
                    </a:lnTo>
                    <a:lnTo>
                      <a:pt x="44945" y="41967"/>
                    </a:lnTo>
                    <a:lnTo>
                      <a:pt x="45937" y="40975"/>
                    </a:lnTo>
                    <a:lnTo>
                      <a:pt x="47072" y="40124"/>
                    </a:lnTo>
                    <a:lnTo>
                      <a:pt x="48064" y="39273"/>
                    </a:lnTo>
                    <a:lnTo>
                      <a:pt x="50474" y="37856"/>
                    </a:lnTo>
                    <a:lnTo>
                      <a:pt x="52884" y="36438"/>
                    </a:lnTo>
                    <a:lnTo>
                      <a:pt x="55862" y="34736"/>
                    </a:lnTo>
                    <a:lnTo>
                      <a:pt x="57421" y="33744"/>
                    </a:lnTo>
                    <a:lnTo>
                      <a:pt x="58839" y="32751"/>
                    </a:lnTo>
                    <a:lnTo>
                      <a:pt x="60966" y="31050"/>
                    </a:lnTo>
                    <a:lnTo>
                      <a:pt x="62951" y="29349"/>
                    </a:lnTo>
                    <a:lnTo>
                      <a:pt x="64794" y="27506"/>
                    </a:lnTo>
                    <a:lnTo>
                      <a:pt x="66637" y="25521"/>
                    </a:lnTo>
                    <a:lnTo>
                      <a:pt x="68197" y="23394"/>
                    </a:lnTo>
                    <a:lnTo>
                      <a:pt x="69614" y="20984"/>
                    </a:lnTo>
                    <a:lnTo>
                      <a:pt x="70182" y="19708"/>
                    </a:lnTo>
                    <a:lnTo>
                      <a:pt x="70749" y="18432"/>
                    </a:lnTo>
                    <a:lnTo>
                      <a:pt x="71174" y="17014"/>
                    </a:lnTo>
                    <a:lnTo>
                      <a:pt x="71599" y="15596"/>
                    </a:lnTo>
                    <a:lnTo>
                      <a:pt x="71458" y="15171"/>
                    </a:lnTo>
                    <a:lnTo>
                      <a:pt x="71174" y="15029"/>
                    </a:lnTo>
                    <a:lnTo>
                      <a:pt x="70890" y="15029"/>
                    </a:lnTo>
                    <a:lnTo>
                      <a:pt x="70749" y="15313"/>
                    </a:lnTo>
                    <a:lnTo>
                      <a:pt x="70323" y="16730"/>
                    </a:lnTo>
                    <a:lnTo>
                      <a:pt x="69898" y="18148"/>
                    </a:lnTo>
                    <a:lnTo>
                      <a:pt x="69473" y="19424"/>
                    </a:lnTo>
                    <a:lnTo>
                      <a:pt x="68764" y="20700"/>
                    </a:lnTo>
                    <a:lnTo>
                      <a:pt x="67488" y="22969"/>
                    </a:lnTo>
                    <a:lnTo>
                      <a:pt x="65928" y="25095"/>
                    </a:lnTo>
                    <a:lnTo>
                      <a:pt x="64227" y="26939"/>
                    </a:lnTo>
                    <a:lnTo>
                      <a:pt x="62242" y="28782"/>
                    </a:lnTo>
                    <a:lnTo>
                      <a:pt x="60399" y="30483"/>
                    </a:lnTo>
                    <a:lnTo>
                      <a:pt x="58272" y="32043"/>
                    </a:lnTo>
                    <a:lnTo>
                      <a:pt x="56854" y="33035"/>
                    </a:lnTo>
                    <a:lnTo>
                      <a:pt x="55437" y="34027"/>
                    </a:lnTo>
                    <a:lnTo>
                      <a:pt x="52459" y="35729"/>
                    </a:lnTo>
                    <a:lnTo>
                      <a:pt x="50049" y="37005"/>
                    </a:lnTo>
                    <a:lnTo>
                      <a:pt x="47639" y="38564"/>
                    </a:lnTo>
                    <a:lnTo>
                      <a:pt x="46504" y="39415"/>
                    </a:lnTo>
                    <a:lnTo>
                      <a:pt x="45370" y="40408"/>
                    </a:lnTo>
                    <a:lnTo>
                      <a:pt x="44378" y="41400"/>
                    </a:lnTo>
                    <a:lnTo>
                      <a:pt x="43385" y="42534"/>
                    </a:lnTo>
                    <a:lnTo>
                      <a:pt x="42960" y="42960"/>
                    </a:lnTo>
                    <a:lnTo>
                      <a:pt x="42251" y="43952"/>
                    </a:lnTo>
                    <a:lnTo>
                      <a:pt x="41400" y="44803"/>
                    </a:lnTo>
                    <a:lnTo>
                      <a:pt x="40550" y="45512"/>
                    </a:lnTo>
                    <a:lnTo>
                      <a:pt x="40124" y="45795"/>
                    </a:lnTo>
                    <a:lnTo>
                      <a:pt x="39557" y="45937"/>
                    </a:lnTo>
                    <a:lnTo>
                      <a:pt x="38139" y="45937"/>
                    </a:lnTo>
                    <a:lnTo>
                      <a:pt x="37572" y="45653"/>
                    </a:lnTo>
                    <a:lnTo>
                      <a:pt x="36863" y="45370"/>
                    </a:lnTo>
                    <a:lnTo>
                      <a:pt x="35729" y="44519"/>
                    </a:lnTo>
                    <a:lnTo>
                      <a:pt x="34453" y="43527"/>
                    </a:lnTo>
                    <a:lnTo>
                      <a:pt x="33177" y="42534"/>
                    </a:lnTo>
                    <a:lnTo>
                      <a:pt x="31759" y="41542"/>
                    </a:lnTo>
                    <a:lnTo>
                      <a:pt x="31192" y="41258"/>
                    </a:lnTo>
                    <a:lnTo>
                      <a:pt x="30342" y="40975"/>
                    </a:lnTo>
                    <a:lnTo>
                      <a:pt x="29633" y="40833"/>
                    </a:lnTo>
                    <a:lnTo>
                      <a:pt x="28924" y="40833"/>
                    </a:lnTo>
                    <a:lnTo>
                      <a:pt x="28073" y="40975"/>
                    </a:lnTo>
                    <a:lnTo>
                      <a:pt x="27364" y="41258"/>
                    </a:lnTo>
                    <a:lnTo>
                      <a:pt x="26797" y="41542"/>
                    </a:lnTo>
                    <a:lnTo>
                      <a:pt x="26230" y="41967"/>
                    </a:lnTo>
                    <a:lnTo>
                      <a:pt x="25096" y="43101"/>
                    </a:lnTo>
                    <a:lnTo>
                      <a:pt x="24103" y="44236"/>
                    </a:lnTo>
                    <a:lnTo>
                      <a:pt x="23111" y="45370"/>
                    </a:lnTo>
                    <a:lnTo>
                      <a:pt x="22118" y="46221"/>
                    </a:lnTo>
                    <a:lnTo>
                      <a:pt x="21126" y="46929"/>
                    </a:lnTo>
                    <a:lnTo>
                      <a:pt x="20559" y="47213"/>
                    </a:lnTo>
                    <a:lnTo>
                      <a:pt x="19992" y="47355"/>
                    </a:lnTo>
                    <a:lnTo>
                      <a:pt x="18574" y="47355"/>
                    </a:lnTo>
                    <a:lnTo>
                      <a:pt x="17865" y="47071"/>
                    </a:lnTo>
                    <a:lnTo>
                      <a:pt x="17156" y="46646"/>
                    </a:lnTo>
                    <a:lnTo>
                      <a:pt x="16589" y="46221"/>
                    </a:lnTo>
                    <a:lnTo>
                      <a:pt x="16164" y="45653"/>
                    </a:lnTo>
                    <a:lnTo>
                      <a:pt x="15738" y="45086"/>
                    </a:lnTo>
                    <a:lnTo>
                      <a:pt x="15313" y="44377"/>
                    </a:lnTo>
                    <a:lnTo>
                      <a:pt x="14888" y="42960"/>
                    </a:lnTo>
                    <a:lnTo>
                      <a:pt x="14604" y="41400"/>
                    </a:lnTo>
                    <a:lnTo>
                      <a:pt x="14604" y="39840"/>
                    </a:lnTo>
                    <a:lnTo>
                      <a:pt x="14604" y="38281"/>
                    </a:lnTo>
                    <a:lnTo>
                      <a:pt x="14604" y="37856"/>
                    </a:lnTo>
                    <a:lnTo>
                      <a:pt x="14746" y="36296"/>
                    </a:lnTo>
                    <a:lnTo>
                      <a:pt x="14746" y="34736"/>
                    </a:lnTo>
                    <a:lnTo>
                      <a:pt x="14604" y="33177"/>
                    </a:lnTo>
                    <a:lnTo>
                      <a:pt x="14179" y="31759"/>
                    </a:lnTo>
                    <a:lnTo>
                      <a:pt x="13612" y="30341"/>
                    </a:lnTo>
                    <a:lnTo>
                      <a:pt x="13044" y="29065"/>
                    </a:lnTo>
                    <a:lnTo>
                      <a:pt x="11343" y="26797"/>
                    </a:lnTo>
                    <a:lnTo>
                      <a:pt x="9925" y="25095"/>
                    </a:lnTo>
                    <a:lnTo>
                      <a:pt x="8366" y="23110"/>
                    </a:lnTo>
                    <a:lnTo>
                      <a:pt x="6523" y="20842"/>
                    </a:lnTo>
                    <a:lnTo>
                      <a:pt x="4679" y="18574"/>
                    </a:lnTo>
                    <a:lnTo>
                      <a:pt x="3120" y="16163"/>
                    </a:lnTo>
                    <a:lnTo>
                      <a:pt x="2553" y="15029"/>
                    </a:lnTo>
                    <a:lnTo>
                      <a:pt x="2127" y="13753"/>
                    </a:lnTo>
                    <a:lnTo>
                      <a:pt x="1560" y="12335"/>
                    </a:lnTo>
                    <a:lnTo>
                      <a:pt x="1277" y="10776"/>
                    </a:lnTo>
                    <a:lnTo>
                      <a:pt x="993" y="9074"/>
                    </a:lnTo>
                    <a:lnTo>
                      <a:pt x="851" y="7373"/>
                    </a:lnTo>
                    <a:lnTo>
                      <a:pt x="851" y="5672"/>
                    </a:lnTo>
                    <a:lnTo>
                      <a:pt x="851" y="3970"/>
                    </a:lnTo>
                    <a:lnTo>
                      <a:pt x="1135" y="2127"/>
                    </a:lnTo>
                    <a:lnTo>
                      <a:pt x="1419" y="568"/>
                    </a:lnTo>
                    <a:lnTo>
                      <a:pt x="1277" y="142"/>
                    </a:lnTo>
                    <a:lnTo>
                      <a:pt x="1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rot="8999564">
                <a:off x="841003" y="1175775"/>
                <a:ext cx="94097" cy="20915"/>
              </a:xfrm>
              <a:custGeom>
                <a:avLst/>
                <a:gdLst/>
                <a:ahLst/>
                <a:cxnLst/>
                <a:rect l="l" t="t" r="r" b="b"/>
                <a:pathLst>
                  <a:path w="14037" h="3120" extrusionOk="0">
                    <a:moveTo>
                      <a:pt x="3828" y="1"/>
                    </a:moveTo>
                    <a:lnTo>
                      <a:pt x="1985" y="142"/>
                    </a:lnTo>
                    <a:lnTo>
                      <a:pt x="284" y="568"/>
                    </a:lnTo>
                    <a:lnTo>
                      <a:pt x="0" y="709"/>
                    </a:lnTo>
                    <a:lnTo>
                      <a:pt x="0" y="1135"/>
                    </a:lnTo>
                    <a:lnTo>
                      <a:pt x="284" y="1277"/>
                    </a:lnTo>
                    <a:lnTo>
                      <a:pt x="567" y="1418"/>
                    </a:lnTo>
                    <a:lnTo>
                      <a:pt x="2127" y="993"/>
                    </a:lnTo>
                    <a:lnTo>
                      <a:pt x="3828" y="851"/>
                    </a:lnTo>
                    <a:lnTo>
                      <a:pt x="5530" y="851"/>
                    </a:lnTo>
                    <a:lnTo>
                      <a:pt x="7089" y="993"/>
                    </a:lnTo>
                    <a:lnTo>
                      <a:pt x="8791" y="1277"/>
                    </a:lnTo>
                    <a:lnTo>
                      <a:pt x="10350" y="1702"/>
                    </a:lnTo>
                    <a:lnTo>
                      <a:pt x="11910" y="2269"/>
                    </a:lnTo>
                    <a:lnTo>
                      <a:pt x="13469" y="2978"/>
                    </a:lnTo>
                    <a:lnTo>
                      <a:pt x="13611" y="3120"/>
                    </a:lnTo>
                    <a:lnTo>
                      <a:pt x="13753" y="2978"/>
                    </a:lnTo>
                    <a:lnTo>
                      <a:pt x="14037" y="2836"/>
                    </a:lnTo>
                    <a:lnTo>
                      <a:pt x="14037" y="2553"/>
                    </a:lnTo>
                    <a:lnTo>
                      <a:pt x="13753" y="2269"/>
                    </a:lnTo>
                    <a:lnTo>
                      <a:pt x="12193" y="1560"/>
                    </a:lnTo>
                    <a:lnTo>
                      <a:pt x="10634" y="851"/>
                    </a:lnTo>
                    <a:lnTo>
                      <a:pt x="8932" y="426"/>
                    </a:lnTo>
                    <a:lnTo>
                      <a:pt x="7231" y="142"/>
                    </a:lnTo>
                    <a:lnTo>
                      <a:pt x="55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9899986">
                <a:off x="1332822" y="1114874"/>
                <a:ext cx="90295" cy="32324"/>
              </a:xfrm>
              <a:custGeom>
                <a:avLst/>
                <a:gdLst/>
                <a:ahLst/>
                <a:cxnLst/>
                <a:rect l="l" t="t" r="r" b="b"/>
                <a:pathLst>
                  <a:path w="13470" h="4822" extrusionOk="0">
                    <a:moveTo>
                      <a:pt x="2127" y="1"/>
                    </a:moveTo>
                    <a:lnTo>
                      <a:pt x="284" y="142"/>
                    </a:lnTo>
                    <a:lnTo>
                      <a:pt x="0" y="284"/>
                    </a:lnTo>
                    <a:lnTo>
                      <a:pt x="0" y="568"/>
                    </a:lnTo>
                    <a:lnTo>
                      <a:pt x="142" y="851"/>
                    </a:lnTo>
                    <a:lnTo>
                      <a:pt x="425" y="993"/>
                    </a:lnTo>
                    <a:lnTo>
                      <a:pt x="1985" y="851"/>
                    </a:lnTo>
                    <a:lnTo>
                      <a:pt x="3686" y="993"/>
                    </a:lnTo>
                    <a:lnTo>
                      <a:pt x="5388" y="1277"/>
                    </a:lnTo>
                    <a:lnTo>
                      <a:pt x="6947" y="1702"/>
                    </a:lnTo>
                    <a:lnTo>
                      <a:pt x="8507" y="2269"/>
                    </a:lnTo>
                    <a:lnTo>
                      <a:pt x="10066" y="2978"/>
                    </a:lnTo>
                    <a:lnTo>
                      <a:pt x="11484" y="3687"/>
                    </a:lnTo>
                    <a:lnTo>
                      <a:pt x="12760" y="4679"/>
                    </a:lnTo>
                    <a:lnTo>
                      <a:pt x="13044" y="4821"/>
                    </a:lnTo>
                    <a:lnTo>
                      <a:pt x="13186" y="4821"/>
                    </a:lnTo>
                    <a:lnTo>
                      <a:pt x="13469" y="4679"/>
                    </a:lnTo>
                    <a:lnTo>
                      <a:pt x="13469" y="4396"/>
                    </a:lnTo>
                    <a:lnTo>
                      <a:pt x="13327" y="4112"/>
                    </a:lnTo>
                    <a:lnTo>
                      <a:pt x="11910" y="2978"/>
                    </a:lnTo>
                    <a:lnTo>
                      <a:pt x="10350" y="2127"/>
                    </a:lnTo>
                    <a:lnTo>
                      <a:pt x="8790" y="1418"/>
                    </a:lnTo>
                    <a:lnTo>
                      <a:pt x="7231" y="851"/>
                    </a:lnTo>
                    <a:lnTo>
                      <a:pt x="5529" y="426"/>
                    </a:lnTo>
                    <a:lnTo>
                      <a:pt x="3828" y="142"/>
                    </a:lnTo>
                    <a:lnTo>
                      <a:pt x="2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54"/>
            <p:cNvGrpSpPr/>
            <p:nvPr/>
          </p:nvGrpSpPr>
          <p:grpSpPr>
            <a:xfrm rot="-1120157">
              <a:off x="838834" y="775621"/>
              <a:ext cx="497401" cy="323121"/>
              <a:chOff x="5840575" y="804665"/>
              <a:chExt cx="412736" cy="268134"/>
            </a:xfrm>
          </p:grpSpPr>
          <p:sp>
            <p:nvSpPr>
              <p:cNvPr id="595" name="Google Shape;595;p54"/>
              <p:cNvSpPr/>
              <p:nvPr/>
            </p:nvSpPr>
            <p:spPr>
              <a:xfrm rot="982200">
                <a:off x="5866782" y="817288"/>
                <a:ext cx="118778" cy="203036"/>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rot="1434336">
                <a:off x="6098501" y="854396"/>
                <a:ext cx="118763" cy="203050"/>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 name="Google Shape;597;p54"/>
          <p:cNvSpPr/>
          <p:nvPr/>
        </p:nvSpPr>
        <p:spPr>
          <a:xfrm flipH="1">
            <a:off x="931691" y="3959702"/>
            <a:ext cx="481200" cy="481200"/>
          </a:xfrm>
          <a:prstGeom prst="star4">
            <a:avLst>
              <a:gd name="adj" fmla="val 1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54"/>
          <p:cNvGrpSpPr/>
          <p:nvPr/>
        </p:nvGrpSpPr>
        <p:grpSpPr>
          <a:xfrm>
            <a:off x="7874950" y="3849165"/>
            <a:ext cx="853901" cy="908499"/>
            <a:chOff x="7679225" y="3704090"/>
            <a:chExt cx="853901" cy="908499"/>
          </a:xfrm>
        </p:grpSpPr>
        <p:sp>
          <p:nvSpPr>
            <p:cNvPr id="599" name="Google Shape;599;p54"/>
            <p:cNvSpPr/>
            <p:nvPr/>
          </p:nvSpPr>
          <p:spPr>
            <a:xfrm rot="10800000">
              <a:off x="7679226" y="3704090"/>
              <a:ext cx="733047" cy="491302"/>
            </a:xfrm>
            <a:custGeom>
              <a:avLst/>
              <a:gdLst/>
              <a:ahLst/>
              <a:cxnLst/>
              <a:rect l="l" t="t" r="r" b="b"/>
              <a:pathLst>
                <a:path w="17924" h="12013" extrusionOk="0">
                  <a:moveTo>
                    <a:pt x="8676" y="0"/>
                  </a:moveTo>
                  <a:lnTo>
                    <a:pt x="1" y="6865"/>
                  </a:lnTo>
                  <a:lnTo>
                    <a:pt x="9153" y="12013"/>
                  </a:lnTo>
                  <a:lnTo>
                    <a:pt x="17924" y="5149"/>
                  </a:lnTo>
                  <a:lnTo>
                    <a:pt x="86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rot="10800000">
              <a:off x="8057406" y="3914633"/>
              <a:ext cx="475720" cy="697957"/>
            </a:xfrm>
            <a:custGeom>
              <a:avLst/>
              <a:gdLst/>
              <a:ahLst/>
              <a:cxnLst/>
              <a:rect l="l" t="t" r="r" b="b"/>
              <a:pathLst>
                <a:path w="11632" h="17066" extrusionOk="0">
                  <a:moveTo>
                    <a:pt x="8771" y="0"/>
                  </a:moveTo>
                  <a:lnTo>
                    <a:pt x="0" y="6960"/>
                  </a:lnTo>
                  <a:lnTo>
                    <a:pt x="2956" y="17066"/>
                  </a:lnTo>
                  <a:lnTo>
                    <a:pt x="11631" y="10201"/>
                  </a:lnTo>
                  <a:lnTo>
                    <a:pt x="87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rot="10800000">
              <a:off x="7679225" y="3984813"/>
              <a:ext cx="495187" cy="627777"/>
            </a:xfrm>
            <a:custGeom>
              <a:avLst/>
              <a:gdLst/>
              <a:ahLst/>
              <a:cxnLst/>
              <a:rect l="l" t="t" r="r" b="b"/>
              <a:pathLst>
                <a:path w="12108" h="15350" extrusionOk="0">
                  <a:moveTo>
                    <a:pt x="0" y="0"/>
                  </a:moveTo>
                  <a:lnTo>
                    <a:pt x="2860" y="10201"/>
                  </a:lnTo>
                  <a:lnTo>
                    <a:pt x="12108" y="15350"/>
                  </a:lnTo>
                  <a:lnTo>
                    <a:pt x="9629" y="48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4"/>
          <p:cNvSpPr/>
          <p:nvPr/>
        </p:nvSpPr>
        <p:spPr>
          <a:xfrm>
            <a:off x="1470894" y="3763449"/>
            <a:ext cx="239400" cy="2394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rot="1358735">
            <a:off x="8039991" y="698614"/>
            <a:ext cx="257123" cy="2571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txBox="1">
            <a:spLocks noGrp="1"/>
          </p:cNvSpPr>
          <p:nvPr>
            <p:ph type="subTitle" idx="2"/>
          </p:nvPr>
        </p:nvSpPr>
        <p:spPr>
          <a:xfrm rot="10800000">
            <a:off x="-143344" y="4873750"/>
            <a:ext cx="94224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6"/>
                </a:solidFill>
              </a:rPr>
              <a:t>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BRAND </a:t>
            </a:r>
            <a:r>
              <a:rPr lang="en"/>
              <a:t>1980 CLOTHING </a:t>
            </a:r>
            <a:r>
              <a:rPr lang="en">
                <a:solidFill>
                  <a:schemeClr val="accent6"/>
                </a:solidFill>
              </a:rPr>
              <a:t>STYLE BR</a:t>
            </a:r>
            <a:endParaRPr/>
          </a:p>
        </p:txBody>
      </p:sp>
    </p:spTree>
    <p:extLst>
      <p:ext uri="{BB962C8B-B14F-4D97-AF65-F5344CB8AC3E}">
        <p14:creationId xmlns:p14="http://schemas.microsoft.com/office/powerpoint/2010/main" val="4147371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5"/>
          <p:cNvSpPr txBox="1">
            <a:spLocks noGrp="1"/>
          </p:cNvSpPr>
          <p:nvPr>
            <p:ph type="title"/>
          </p:nvPr>
        </p:nvSpPr>
        <p:spPr>
          <a:xfrm>
            <a:off x="719988" y="1436575"/>
            <a:ext cx="2838838"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Easy Management</a:t>
            </a:r>
            <a:endParaRPr dirty="0"/>
          </a:p>
        </p:txBody>
      </p:sp>
      <p:sp>
        <p:nvSpPr>
          <p:cNvPr id="610" name="Google Shape;610;p55"/>
          <p:cNvSpPr txBox="1">
            <a:spLocks noGrp="1"/>
          </p:cNvSpPr>
          <p:nvPr>
            <p:ph type="subTitle" idx="1"/>
          </p:nvPr>
        </p:nvSpPr>
        <p:spPr>
          <a:xfrm>
            <a:off x="381588" y="2086950"/>
            <a:ext cx="3744012"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Font typeface="Arial"/>
              <a:buNone/>
            </a:pPr>
            <a:r>
              <a:rPr lang="en-US" dirty="0">
                <a:latin typeface="Goudy Old Style" panose="02020502050305020303" pitchFamily="18" charset="0"/>
              </a:rPr>
              <a:t>Our website is designed for effortless content and product management, ensuring administrators can update and maintain it without technical hurdles</a:t>
            </a:r>
            <a:endParaRPr dirty="0"/>
          </a:p>
        </p:txBody>
      </p:sp>
      <p:sp>
        <p:nvSpPr>
          <p:cNvPr id="613" name="Google Shape;613;p55"/>
          <p:cNvSpPr txBox="1">
            <a:spLocks noGrp="1"/>
          </p:cNvSpPr>
          <p:nvPr>
            <p:ph type="title" idx="8"/>
          </p:nvPr>
        </p:nvSpPr>
        <p:spPr>
          <a:xfrm>
            <a:off x="720000" y="541975"/>
            <a:ext cx="77076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our website?</a:t>
            </a:r>
            <a:endParaRPr dirty="0"/>
          </a:p>
        </p:txBody>
      </p:sp>
      <p:sp>
        <p:nvSpPr>
          <p:cNvPr id="45" name="Google Shape;609;p55">
            <a:extLst>
              <a:ext uri="{FF2B5EF4-FFF2-40B4-BE49-F238E27FC236}">
                <a16:creationId xmlns:a16="http://schemas.microsoft.com/office/drawing/2014/main" id="{3B7919EA-16EE-6D07-573F-F2D858999504}"/>
              </a:ext>
            </a:extLst>
          </p:cNvPr>
          <p:cNvSpPr txBox="1">
            <a:spLocks/>
          </p:cNvSpPr>
          <p:nvPr/>
        </p:nvSpPr>
        <p:spPr>
          <a:xfrm>
            <a:off x="5213988" y="1436575"/>
            <a:ext cx="2838838"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9pPr>
          </a:lstStyle>
          <a:p>
            <a:r>
              <a:rPr lang="en-US" dirty="0"/>
              <a:t>Aesthetic Appeal</a:t>
            </a:r>
          </a:p>
        </p:txBody>
      </p:sp>
      <p:sp>
        <p:nvSpPr>
          <p:cNvPr id="46" name="Google Shape;610;p55">
            <a:extLst>
              <a:ext uri="{FF2B5EF4-FFF2-40B4-BE49-F238E27FC236}">
                <a16:creationId xmlns:a16="http://schemas.microsoft.com/office/drawing/2014/main" id="{27AA832A-6E03-B6B9-3F83-C16868850A1B}"/>
              </a:ext>
            </a:extLst>
          </p:cNvPr>
          <p:cNvSpPr txBox="1">
            <a:spLocks/>
          </p:cNvSpPr>
          <p:nvPr/>
        </p:nvSpPr>
        <p:spPr>
          <a:xfrm>
            <a:off x="4875588" y="2086950"/>
            <a:ext cx="3744012"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1pPr>
            <a:lvl2pPr marL="914400" marR="0" lvl="1"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2pPr>
            <a:lvl3pPr marL="1371600" marR="0" lvl="2"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3pPr>
            <a:lvl4pPr marL="1828800" marR="0" lvl="3"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4pPr>
            <a:lvl5pPr marL="2286000" marR="0" lvl="4"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5pPr>
            <a:lvl6pPr marL="2743200" marR="0" lvl="5"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6pPr>
            <a:lvl7pPr marL="3200400" marR="0" lvl="6"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7pPr>
            <a:lvl8pPr marL="3657600" marR="0" lvl="7"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8pPr>
            <a:lvl9pPr marL="4114800" marR="0" lvl="8"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9pPr>
          </a:lstStyle>
          <a:p>
            <a:pPr marL="0" indent="0">
              <a:buClr>
                <a:srgbClr val="000000"/>
              </a:buClr>
              <a:buFont typeface="Arial"/>
              <a:buNone/>
            </a:pPr>
            <a:r>
              <a:rPr lang="en-US" dirty="0">
                <a:latin typeface="Goudy Old Style" panose="02020502050305020303" pitchFamily="18" charset="0"/>
              </a:rPr>
              <a:t>We prioritize visual attractiveness, ensuring our website captivates visitors with sleek design elements and stunning visuals.</a:t>
            </a:r>
          </a:p>
        </p:txBody>
      </p:sp>
      <p:sp>
        <p:nvSpPr>
          <p:cNvPr id="47" name="Google Shape;609;p55">
            <a:extLst>
              <a:ext uri="{FF2B5EF4-FFF2-40B4-BE49-F238E27FC236}">
                <a16:creationId xmlns:a16="http://schemas.microsoft.com/office/drawing/2014/main" id="{3C45CC23-171F-FF41-D5B4-F4AA412C1406}"/>
              </a:ext>
            </a:extLst>
          </p:cNvPr>
          <p:cNvSpPr txBox="1">
            <a:spLocks/>
          </p:cNvSpPr>
          <p:nvPr/>
        </p:nvSpPr>
        <p:spPr>
          <a:xfrm>
            <a:off x="2931588" y="3201775"/>
            <a:ext cx="2838838" cy="34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1pPr>
            <a:lvl2pPr marR="0" lvl="1"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2pPr>
            <a:lvl3pPr marR="0" lvl="2"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3pPr>
            <a:lvl4pPr marR="0" lvl="3"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4pPr>
            <a:lvl5pPr marR="0" lvl="4"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5pPr>
            <a:lvl6pPr marR="0" lvl="5"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6pPr>
            <a:lvl7pPr marR="0" lvl="6"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7pPr>
            <a:lvl8pPr marR="0" lvl="7"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8pPr>
            <a:lvl9pPr marR="0" lvl="8" algn="ctr" rtl="0">
              <a:lnSpc>
                <a:spcPct val="100000"/>
              </a:lnSpc>
              <a:spcBef>
                <a:spcPts val="0"/>
              </a:spcBef>
              <a:spcAft>
                <a:spcPts val="0"/>
              </a:spcAft>
              <a:buClr>
                <a:schemeClr val="dk1"/>
              </a:buClr>
              <a:buSzPts val="2000"/>
              <a:buFont typeface="Krona One"/>
              <a:buNone/>
              <a:defRPr sz="2000" b="1" i="0" u="none" strike="noStrike" cap="none">
                <a:solidFill>
                  <a:schemeClr val="dk1"/>
                </a:solidFill>
                <a:latin typeface="Krona One"/>
                <a:ea typeface="Krona One"/>
                <a:cs typeface="Krona One"/>
                <a:sym typeface="Krona One"/>
              </a:defRPr>
            </a:lvl9pPr>
          </a:lstStyle>
          <a:p>
            <a:r>
              <a:rPr lang="en-US" dirty="0"/>
              <a:t>Enhanced User Experience</a:t>
            </a:r>
          </a:p>
        </p:txBody>
      </p:sp>
      <p:sp>
        <p:nvSpPr>
          <p:cNvPr id="48" name="Google Shape;610;p55">
            <a:extLst>
              <a:ext uri="{FF2B5EF4-FFF2-40B4-BE49-F238E27FC236}">
                <a16:creationId xmlns:a16="http://schemas.microsoft.com/office/drawing/2014/main" id="{EFBED58E-9345-36A7-D246-D1BBF203E0DA}"/>
              </a:ext>
            </a:extLst>
          </p:cNvPr>
          <p:cNvSpPr txBox="1">
            <a:spLocks/>
          </p:cNvSpPr>
          <p:nvPr/>
        </p:nvSpPr>
        <p:spPr>
          <a:xfrm>
            <a:off x="2593188" y="3852150"/>
            <a:ext cx="3744012"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1pPr>
            <a:lvl2pPr marL="914400" marR="0" lvl="1"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2pPr>
            <a:lvl3pPr marL="1371600" marR="0" lvl="2"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3pPr>
            <a:lvl4pPr marL="1828800" marR="0" lvl="3"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4pPr>
            <a:lvl5pPr marL="2286000" marR="0" lvl="4"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5pPr>
            <a:lvl6pPr marL="2743200" marR="0" lvl="5"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6pPr>
            <a:lvl7pPr marL="3200400" marR="0" lvl="6"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7pPr>
            <a:lvl8pPr marL="3657600" marR="0" lvl="7"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8pPr>
            <a:lvl9pPr marL="4114800" marR="0" lvl="8" indent="-317500" algn="ctr"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9pPr>
          </a:lstStyle>
          <a:p>
            <a:pPr marL="0" indent="0">
              <a:buClr>
                <a:srgbClr val="000000"/>
              </a:buClr>
              <a:buFont typeface="Arial"/>
              <a:buNone/>
            </a:pPr>
            <a:r>
              <a:rPr lang="en-US" dirty="0">
                <a:latin typeface="Goudy Old Style" panose="02020502050305020303" pitchFamily="18" charset="0"/>
              </a:rPr>
              <a:t>Our focus is on providing visitors with a seamless browsing experience, making it easy to navigate, discover products, and enjoy a visually pleasing interface.</a:t>
            </a:r>
          </a:p>
        </p:txBody>
      </p:sp>
    </p:spTree>
    <p:extLst>
      <p:ext uri="{BB962C8B-B14F-4D97-AF65-F5344CB8AC3E}">
        <p14:creationId xmlns:p14="http://schemas.microsoft.com/office/powerpoint/2010/main" val="1124879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4"/>
          <p:cNvSpPr txBox="1">
            <a:spLocks noGrp="1"/>
          </p:cNvSpPr>
          <p:nvPr>
            <p:ph type="title"/>
          </p:nvPr>
        </p:nvSpPr>
        <p:spPr>
          <a:xfrm>
            <a:off x="1470894" y="1197489"/>
            <a:ext cx="6367800" cy="10336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586" name="Google Shape;586;p54"/>
          <p:cNvSpPr txBox="1">
            <a:spLocks noGrp="1"/>
          </p:cNvSpPr>
          <p:nvPr>
            <p:ph type="subTitle" idx="1"/>
          </p:nvPr>
        </p:nvSpPr>
        <p:spPr>
          <a:xfrm>
            <a:off x="-98775" y="64000"/>
            <a:ext cx="93789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1980 CLOTHING </a:t>
            </a:r>
            <a:r>
              <a:rPr lang="en">
                <a:solidFill>
                  <a:schemeClr val="accent6"/>
                </a:solidFill>
              </a:rPr>
              <a:t>STYLE BRAND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a:t>
            </a:r>
            <a:endParaRPr/>
          </a:p>
        </p:txBody>
      </p:sp>
      <p:sp>
        <p:nvSpPr>
          <p:cNvPr id="587" name="Google Shape;587;p54"/>
          <p:cNvSpPr/>
          <p:nvPr/>
        </p:nvSpPr>
        <p:spPr>
          <a:xfrm>
            <a:off x="1393400" y="2571942"/>
            <a:ext cx="77499" cy="42322"/>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4"/>
          <p:cNvGrpSpPr/>
          <p:nvPr/>
        </p:nvGrpSpPr>
        <p:grpSpPr>
          <a:xfrm rot="-251489">
            <a:off x="486875" y="404590"/>
            <a:ext cx="1370831" cy="1562639"/>
            <a:chOff x="416273" y="354081"/>
            <a:chExt cx="1469122" cy="1674683"/>
          </a:xfrm>
        </p:grpSpPr>
        <p:sp>
          <p:nvSpPr>
            <p:cNvPr id="589" name="Google Shape;589;p54"/>
            <p:cNvSpPr/>
            <p:nvPr/>
          </p:nvSpPr>
          <p:spPr>
            <a:xfrm rot="-1120294">
              <a:off x="612693" y="489416"/>
              <a:ext cx="1076283" cy="1404013"/>
            </a:xfrm>
            <a:custGeom>
              <a:avLst/>
              <a:gdLst/>
              <a:ahLst/>
              <a:cxnLst/>
              <a:rect l="l" t="t" r="r" b="b"/>
              <a:pathLst>
                <a:path w="160636" h="209550" extrusionOk="0">
                  <a:moveTo>
                    <a:pt x="80956" y="0"/>
                  </a:moveTo>
                  <a:lnTo>
                    <a:pt x="76986" y="142"/>
                  </a:lnTo>
                  <a:lnTo>
                    <a:pt x="73016" y="425"/>
                  </a:lnTo>
                  <a:lnTo>
                    <a:pt x="69047" y="851"/>
                  </a:lnTo>
                  <a:lnTo>
                    <a:pt x="65219" y="1418"/>
                  </a:lnTo>
                  <a:lnTo>
                    <a:pt x="61390" y="2268"/>
                  </a:lnTo>
                  <a:lnTo>
                    <a:pt x="57704" y="3261"/>
                  </a:lnTo>
                  <a:lnTo>
                    <a:pt x="54018" y="4537"/>
                  </a:lnTo>
                  <a:lnTo>
                    <a:pt x="50332" y="5813"/>
                  </a:lnTo>
                  <a:lnTo>
                    <a:pt x="46787" y="7373"/>
                  </a:lnTo>
                  <a:lnTo>
                    <a:pt x="43384" y="9074"/>
                  </a:lnTo>
                  <a:lnTo>
                    <a:pt x="39982" y="10917"/>
                  </a:lnTo>
                  <a:lnTo>
                    <a:pt x="36721" y="12902"/>
                  </a:lnTo>
                  <a:lnTo>
                    <a:pt x="33460" y="15170"/>
                  </a:lnTo>
                  <a:lnTo>
                    <a:pt x="30483" y="17439"/>
                  </a:lnTo>
                  <a:lnTo>
                    <a:pt x="27505" y="19849"/>
                  </a:lnTo>
                  <a:lnTo>
                    <a:pt x="24670" y="22543"/>
                  </a:lnTo>
                  <a:lnTo>
                    <a:pt x="21834" y="25237"/>
                  </a:lnTo>
                  <a:lnTo>
                    <a:pt x="19282" y="28072"/>
                  </a:lnTo>
                  <a:lnTo>
                    <a:pt x="16872" y="31191"/>
                  </a:lnTo>
                  <a:lnTo>
                    <a:pt x="14461" y="34311"/>
                  </a:lnTo>
                  <a:lnTo>
                    <a:pt x="12335" y="37572"/>
                  </a:lnTo>
                  <a:lnTo>
                    <a:pt x="10350" y="40974"/>
                  </a:lnTo>
                  <a:lnTo>
                    <a:pt x="8507" y="44377"/>
                  </a:lnTo>
                  <a:lnTo>
                    <a:pt x="6805" y="48063"/>
                  </a:lnTo>
                  <a:lnTo>
                    <a:pt x="5246" y="51749"/>
                  </a:lnTo>
                  <a:lnTo>
                    <a:pt x="3970" y="55578"/>
                  </a:lnTo>
                  <a:lnTo>
                    <a:pt x="2694" y="59547"/>
                  </a:lnTo>
                  <a:lnTo>
                    <a:pt x="1843" y="63517"/>
                  </a:lnTo>
                  <a:lnTo>
                    <a:pt x="992" y="67487"/>
                  </a:lnTo>
                  <a:lnTo>
                    <a:pt x="425" y="71457"/>
                  </a:lnTo>
                  <a:lnTo>
                    <a:pt x="0" y="75568"/>
                  </a:lnTo>
                  <a:lnTo>
                    <a:pt x="0" y="77553"/>
                  </a:lnTo>
                  <a:lnTo>
                    <a:pt x="0" y="79680"/>
                  </a:lnTo>
                  <a:lnTo>
                    <a:pt x="142" y="81523"/>
                  </a:lnTo>
                  <a:lnTo>
                    <a:pt x="284" y="83508"/>
                  </a:lnTo>
                  <a:lnTo>
                    <a:pt x="992" y="87336"/>
                  </a:lnTo>
                  <a:lnTo>
                    <a:pt x="1701" y="91306"/>
                  </a:lnTo>
                  <a:lnTo>
                    <a:pt x="2127" y="95134"/>
                  </a:lnTo>
                  <a:lnTo>
                    <a:pt x="2552" y="99246"/>
                  </a:lnTo>
                  <a:lnTo>
                    <a:pt x="2836" y="103357"/>
                  </a:lnTo>
                  <a:lnTo>
                    <a:pt x="2977" y="107469"/>
                  </a:lnTo>
                  <a:lnTo>
                    <a:pt x="2977" y="111580"/>
                  </a:lnTo>
                  <a:lnTo>
                    <a:pt x="2977" y="115692"/>
                  </a:lnTo>
                  <a:lnTo>
                    <a:pt x="2694" y="119804"/>
                  </a:lnTo>
                  <a:lnTo>
                    <a:pt x="2410" y="123915"/>
                  </a:lnTo>
                  <a:lnTo>
                    <a:pt x="2127" y="127885"/>
                  </a:lnTo>
                  <a:lnTo>
                    <a:pt x="1843" y="130437"/>
                  </a:lnTo>
                  <a:lnTo>
                    <a:pt x="1701" y="132847"/>
                  </a:lnTo>
                  <a:lnTo>
                    <a:pt x="1701" y="133982"/>
                  </a:lnTo>
                  <a:lnTo>
                    <a:pt x="1701" y="135258"/>
                  </a:lnTo>
                  <a:lnTo>
                    <a:pt x="1985" y="136392"/>
                  </a:lnTo>
                  <a:lnTo>
                    <a:pt x="2268" y="137526"/>
                  </a:lnTo>
                  <a:lnTo>
                    <a:pt x="2694" y="138802"/>
                  </a:lnTo>
                  <a:lnTo>
                    <a:pt x="3261" y="139795"/>
                  </a:lnTo>
                  <a:lnTo>
                    <a:pt x="4112" y="140787"/>
                  </a:lnTo>
                  <a:lnTo>
                    <a:pt x="4962" y="141638"/>
                  </a:lnTo>
                  <a:lnTo>
                    <a:pt x="5955" y="142347"/>
                  </a:lnTo>
                  <a:lnTo>
                    <a:pt x="6947" y="142914"/>
                  </a:lnTo>
                  <a:lnTo>
                    <a:pt x="8081" y="143197"/>
                  </a:lnTo>
                  <a:lnTo>
                    <a:pt x="9357" y="143197"/>
                  </a:lnTo>
                  <a:lnTo>
                    <a:pt x="10492" y="142914"/>
                  </a:lnTo>
                  <a:lnTo>
                    <a:pt x="11484" y="142488"/>
                  </a:lnTo>
                  <a:lnTo>
                    <a:pt x="13611" y="141354"/>
                  </a:lnTo>
                  <a:lnTo>
                    <a:pt x="14603" y="140787"/>
                  </a:lnTo>
                  <a:lnTo>
                    <a:pt x="15738" y="140362"/>
                  </a:lnTo>
                  <a:lnTo>
                    <a:pt x="16730" y="139936"/>
                  </a:lnTo>
                  <a:lnTo>
                    <a:pt x="17864" y="139795"/>
                  </a:lnTo>
                  <a:lnTo>
                    <a:pt x="18573" y="139936"/>
                  </a:lnTo>
                  <a:lnTo>
                    <a:pt x="19140" y="140078"/>
                  </a:lnTo>
                  <a:lnTo>
                    <a:pt x="20274" y="140503"/>
                  </a:lnTo>
                  <a:lnTo>
                    <a:pt x="21409" y="141212"/>
                  </a:lnTo>
                  <a:lnTo>
                    <a:pt x="22259" y="142205"/>
                  </a:lnTo>
                  <a:lnTo>
                    <a:pt x="22968" y="143339"/>
                  </a:lnTo>
                  <a:lnTo>
                    <a:pt x="23677" y="144615"/>
                  </a:lnTo>
                  <a:lnTo>
                    <a:pt x="23961" y="145891"/>
                  </a:lnTo>
                  <a:lnTo>
                    <a:pt x="24244" y="147167"/>
                  </a:lnTo>
                  <a:lnTo>
                    <a:pt x="24244" y="148585"/>
                  </a:lnTo>
                  <a:lnTo>
                    <a:pt x="24244" y="149861"/>
                  </a:lnTo>
                  <a:lnTo>
                    <a:pt x="23961" y="152555"/>
                  </a:lnTo>
                  <a:lnTo>
                    <a:pt x="23677" y="155248"/>
                  </a:lnTo>
                  <a:lnTo>
                    <a:pt x="23535" y="156525"/>
                  </a:lnTo>
                  <a:lnTo>
                    <a:pt x="23535" y="157942"/>
                  </a:lnTo>
                  <a:lnTo>
                    <a:pt x="23535" y="159218"/>
                  </a:lnTo>
                  <a:lnTo>
                    <a:pt x="23819" y="160636"/>
                  </a:lnTo>
                  <a:lnTo>
                    <a:pt x="24244" y="161912"/>
                  </a:lnTo>
                  <a:lnTo>
                    <a:pt x="24953" y="163188"/>
                  </a:lnTo>
                  <a:lnTo>
                    <a:pt x="25662" y="164181"/>
                  </a:lnTo>
                  <a:lnTo>
                    <a:pt x="26513" y="165173"/>
                  </a:lnTo>
                  <a:lnTo>
                    <a:pt x="27647" y="165740"/>
                  </a:lnTo>
                  <a:lnTo>
                    <a:pt x="28923" y="166166"/>
                  </a:lnTo>
                  <a:lnTo>
                    <a:pt x="30341" y="166307"/>
                  </a:lnTo>
                  <a:lnTo>
                    <a:pt x="31759" y="166166"/>
                  </a:lnTo>
                  <a:lnTo>
                    <a:pt x="33176" y="165882"/>
                  </a:lnTo>
                  <a:lnTo>
                    <a:pt x="35587" y="165882"/>
                  </a:lnTo>
                  <a:lnTo>
                    <a:pt x="36579" y="166024"/>
                  </a:lnTo>
                  <a:lnTo>
                    <a:pt x="37572" y="166449"/>
                  </a:lnTo>
                  <a:lnTo>
                    <a:pt x="38422" y="166874"/>
                  </a:lnTo>
                  <a:lnTo>
                    <a:pt x="39273" y="167300"/>
                  </a:lnTo>
                  <a:lnTo>
                    <a:pt x="40124" y="168009"/>
                  </a:lnTo>
                  <a:lnTo>
                    <a:pt x="40832" y="168718"/>
                  </a:lnTo>
                  <a:lnTo>
                    <a:pt x="41541" y="169426"/>
                  </a:lnTo>
                  <a:lnTo>
                    <a:pt x="42676" y="171270"/>
                  </a:lnTo>
                  <a:lnTo>
                    <a:pt x="43668" y="173254"/>
                  </a:lnTo>
                  <a:lnTo>
                    <a:pt x="44235" y="175239"/>
                  </a:lnTo>
                  <a:lnTo>
                    <a:pt x="44660" y="177366"/>
                  </a:lnTo>
                  <a:lnTo>
                    <a:pt x="44660" y="179493"/>
                  </a:lnTo>
                  <a:lnTo>
                    <a:pt x="44660" y="181619"/>
                  </a:lnTo>
                  <a:lnTo>
                    <a:pt x="44377" y="183604"/>
                  </a:lnTo>
                  <a:lnTo>
                    <a:pt x="44093" y="185731"/>
                  </a:lnTo>
                  <a:lnTo>
                    <a:pt x="43384" y="189843"/>
                  </a:lnTo>
                  <a:lnTo>
                    <a:pt x="43101" y="191969"/>
                  </a:lnTo>
                  <a:lnTo>
                    <a:pt x="42959" y="194096"/>
                  </a:lnTo>
                  <a:lnTo>
                    <a:pt x="42959" y="196223"/>
                  </a:lnTo>
                  <a:lnTo>
                    <a:pt x="43101" y="198349"/>
                  </a:lnTo>
                  <a:lnTo>
                    <a:pt x="43526" y="200476"/>
                  </a:lnTo>
                  <a:lnTo>
                    <a:pt x="44093" y="202603"/>
                  </a:lnTo>
                  <a:lnTo>
                    <a:pt x="44944" y="204446"/>
                  </a:lnTo>
                  <a:lnTo>
                    <a:pt x="45511" y="205297"/>
                  </a:lnTo>
                  <a:lnTo>
                    <a:pt x="46220" y="206147"/>
                  </a:lnTo>
                  <a:lnTo>
                    <a:pt x="46787" y="206856"/>
                  </a:lnTo>
                  <a:lnTo>
                    <a:pt x="47638" y="207565"/>
                  </a:lnTo>
                  <a:lnTo>
                    <a:pt x="48489" y="208132"/>
                  </a:lnTo>
                  <a:lnTo>
                    <a:pt x="49339" y="208558"/>
                  </a:lnTo>
                  <a:lnTo>
                    <a:pt x="50332" y="208983"/>
                  </a:lnTo>
                  <a:lnTo>
                    <a:pt x="51182" y="209266"/>
                  </a:lnTo>
                  <a:lnTo>
                    <a:pt x="52175" y="209408"/>
                  </a:lnTo>
                  <a:lnTo>
                    <a:pt x="53167" y="209550"/>
                  </a:lnTo>
                  <a:lnTo>
                    <a:pt x="54160" y="209550"/>
                  </a:lnTo>
                  <a:lnTo>
                    <a:pt x="55294" y="209408"/>
                  </a:lnTo>
                  <a:lnTo>
                    <a:pt x="57137" y="208841"/>
                  </a:lnTo>
                  <a:lnTo>
                    <a:pt x="59122" y="208132"/>
                  </a:lnTo>
                  <a:lnTo>
                    <a:pt x="60965" y="206998"/>
                  </a:lnTo>
                  <a:lnTo>
                    <a:pt x="62525" y="205722"/>
                  </a:lnTo>
                  <a:lnTo>
                    <a:pt x="63942" y="204162"/>
                  </a:lnTo>
                  <a:lnTo>
                    <a:pt x="65219" y="202461"/>
                  </a:lnTo>
                  <a:lnTo>
                    <a:pt x="66211" y="200760"/>
                  </a:lnTo>
                  <a:lnTo>
                    <a:pt x="67203" y="198917"/>
                  </a:lnTo>
                  <a:lnTo>
                    <a:pt x="67912" y="196932"/>
                  </a:lnTo>
                  <a:lnTo>
                    <a:pt x="69330" y="192962"/>
                  </a:lnTo>
                  <a:lnTo>
                    <a:pt x="70464" y="188992"/>
                  </a:lnTo>
                  <a:lnTo>
                    <a:pt x="71740" y="185022"/>
                  </a:lnTo>
                  <a:lnTo>
                    <a:pt x="72449" y="183037"/>
                  </a:lnTo>
                  <a:lnTo>
                    <a:pt x="73300" y="181194"/>
                  </a:lnTo>
                  <a:lnTo>
                    <a:pt x="74151" y="179351"/>
                  </a:lnTo>
                  <a:lnTo>
                    <a:pt x="75285" y="177650"/>
                  </a:lnTo>
                  <a:lnTo>
                    <a:pt x="76561" y="175948"/>
                  </a:lnTo>
                  <a:lnTo>
                    <a:pt x="77979" y="174530"/>
                  </a:lnTo>
                  <a:lnTo>
                    <a:pt x="78688" y="173822"/>
                  </a:lnTo>
                  <a:lnTo>
                    <a:pt x="79538" y="173254"/>
                  </a:lnTo>
                  <a:lnTo>
                    <a:pt x="80531" y="172829"/>
                  </a:lnTo>
                  <a:lnTo>
                    <a:pt x="81381" y="172546"/>
                  </a:lnTo>
                  <a:lnTo>
                    <a:pt x="82374" y="172404"/>
                  </a:lnTo>
                  <a:lnTo>
                    <a:pt x="83366" y="172404"/>
                  </a:lnTo>
                  <a:lnTo>
                    <a:pt x="84217" y="172546"/>
                  </a:lnTo>
                  <a:lnTo>
                    <a:pt x="85068" y="173113"/>
                  </a:lnTo>
                  <a:lnTo>
                    <a:pt x="85493" y="173538"/>
                  </a:lnTo>
                  <a:lnTo>
                    <a:pt x="85918" y="173963"/>
                  </a:lnTo>
                  <a:lnTo>
                    <a:pt x="86202" y="174530"/>
                  </a:lnTo>
                  <a:lnTo>
                    <a:pt x="86344" y="175098"/>
                  </a:lnTo>
                  <a:lnTo>
                    <a:pt x="86627" y="176374"/>
                  </a:lnTo>
                  <a:lnTo>
                    <a:pt x="86627" y="177791"/>
                  </a:lnTo>
                  <a:lnTo>
                    <a:pt x="86769" y="180485"/>
                  </a:lnTo>
                  <a:lnTo>
                    <a:pt x="86911" y="181903"/>
                  </a:lnTo>
                  <a:lnTo>
                    <a:pt x="87336" y="183179"/>
                  </a:lnTo>
                  <a:lnTo>
                    <a:pt x="87761" y="183888"/>
                  </a:lnTo>
                  <a:lnTo>
                    <a:pt x="88187" y="184597"/>
                  </a:lnTo>
                  <a:lnTo>
                    <a:pt x="88754" y="185022"/>
                  </a:lnTo>
                  <a:lnTo>
                    <a:pt x="89321" y="185448"/>
                  </a:lnTo>
                  <a:lnTo>
                    <a:pt x="90030" y="185731"/>
                  </a:lnTo>
                  <a:lnTo>
                    <a:pt x="90881" y="186015"/>
                  </a:lnTo>
                  <a:lnTo>
                    <a:pt x="91589" y="186156"/>
                  </a:lnTo>
                  <a:lnTo>
                    <a:pt x="92440" y="186298"/>
                  </a:lnTo>
                  <a:lnTo>
                    <a:pt x="94141" y="186156"/>
                  </a:lnTo>
                  <a:lnTo>
                    <a:pt x="95701" y="185731"/>
                  </a:lnTo>
                  <a:lnTo>
                    <a:pt x="97261" y="185022"/>
                  </a:lnTo>
                  <a:lnTo>
                    <a:pt x="97970" y="184455"/>
                  </a:lnTo>
                  <a:lnTo>
                    <a:pt x="98678" y="184030"/>
                  </a:lnTo>
                  <a:lnTo>
                    <a:pt x="99813" y="182754"/>
                  </a:lnTo>
                  <a:lnTo>
                    <a:pt x="100663" y="181478"/>
                  </a:lnTo>
                  <a:lnTo>
                    <a:pt x="101514" y="180060"/>
                  </a:lnTo>
                  <a:lnTo>
                    <a:pt x="102223" y="178500"/>
                  </a:lnTo>
                  <a:lnTo>
                    <a:pt x="103499" y="175523"/>
                  </a:lnTo>
                  <a:lnTo>
                    <a:pt x="104775" y="172404"/>
                  </a:lnTo>
                  <a:lnTo>
                    <a:pt x="105626" y="170844"/>
                  </a:lnTo>
                  <a:lnTo>
                    <a:pt x="106476" y="169285"/>
                  </a:lnTo>
                  <a:lnTo>
                    <a:pt x="107469" y="168009"/>
                  </a:lnTo>
                  <a:lnTo>
                    <a:pt x="108461" y="166733"/>
                  </a:lnTo>
                  <a:lnTo>
                    <a:pt x="109737" y="165598"/>
                  </a:lnTo>
                  <a:lnTo>
                    <a:pt x="111155" y="164748"/>
                  </a:lnTo>
                  <a:lnTo>
                    <a:pt x="112573" y="164181"/>
                  </a:lnTo>
                  <a:lnTo>
                    <a:pt x="113282" y="163897"/>
                  </a:lnTo>
                  <a:lnTo>
                    <a:pt x="115692" y="163897"/>
                  </a:lnTo>
                  <a:lnTo>
                    <a:pt x="117252" y="164181"/>
                  </a:lnTo>
                  <a:lnTo>
                    <a:pt x="118811" y="164322"/>
                  </a:lnTo>
                  <a:lnTo>
                    <a:pt x="120371" y="164464"/>
                  </a:lnTo>
                  <a:lnTo>
                    <a:pt x="121221" y="164464"/>
                  </a:lnTo>
                  <a:lnTo>
                    <a:pt x="122072" y="164322"/>
                  </a:lnTo>
                  <a:lnTo>
                    <a:pt x="123773" y="163755"/>
                  </a:lnTo>
                  <a:lnTo>
                    <a:pt x="125333" y="163046"/>
                  </a:lnTo>
                  <a:lnTo>
                    <a:pt x="126893" y="161912"/>
                  </a:lnTo>
                  <a:lnTo>
                    <a:pt x="128169" y="160778"/>
                  </a:lnTo>
                  <a:lnTo>
                    <a:pt x="129586" y="159360"/>
                  </a:lnTo>
                  <a:lnTo>
                    <a:pt x="130721" y="157942"/>
                  </a:lnTo>
                  <a:lnTo>
                    <a:pt x="131855" y="156525"/>
                  </a:lnTo>
                  <a:lnTo>
                    <a:pt x="134549" y="152555"/>
                  </a:lnTo>
                  <a:lnTo>
                    <a:pt x="137101" y="148443"/>
                  </a:lnTo>
                  <a:lnTo>
                    <a:pt x="139369" y="144331"/>
                  </a:lnTo>
                  <a:lnTo>
                    <a:pt x="141354" y="139936"/>
                  </a:lnTo>
                  <a:lnTo>
                    <a:pt x="142630" y="136675"/>
                  </a:lnTo>
                  <a:lnTo>
                    <a:pt x="143764" y="133414"/>
                  </a:lnTo>
                  <a:lnTo>
                    <a:pt x="144899" y="130154"/>
                  </a:lnTo>
                  <a:lnTo>
                    <a:pt x="146033" y="126751"/>
                  </a:lnTo>
                  <a:lnTo>
                    <a:pt x="146600" y="125191"/>
                  </a:lnTo>
                  <a:lnTo>
                    <a:pt x="147309" y="123773"/>
                  </a:lnTo>
                  <a:lnTo>
                    <a:pt x="149010" y="120796"/>
                  </a:lnTo>
                  <a:lnTo>
                    <a:pt x="152413" y="114983"/>
                  </a:lnTo>
                  <a:lnTo>
                    <a:pt x="153547" y="112856"/>
                  </a:lnTo>
                  <a:lnTo>
                    <a:pt x="154539" y="110730"/>
                  </a:lnTo>
                  <a:lnTo>
                    <a:pt x="155532" y="108461"/>
                  </a:lnTo>
                  <a:lnTo>
                    <a:pt x="156241" y="106335"/>
                  </a:lnTo>
                  <a:lnTo>
                    <a:pt x="157092" y="104066"/>
                  </a:lnTo>
                  <a:lnTo>
                    <a:pt x="157659" y="101798"/>
                  </a:lnTo>
                  <a:lnTo>
                    <a:pt x="158793" y="97119"/>
                  </a:lnTo>
                  <a:lnTo>
                    <a:pt x="159502" y="93149"/>
                  </a:lnTo>
                  <a:lnTo>
                    <a:pt x="160069" y="89037"/>
                  </a:lnTo>
                  <a:lnTo>
                    <a:pt x="160494" y="85068"/>
                  </a:lnTo>
                  <a:lnTo>
                    <a:pt x="160636" y="80956"/>
                  </a:lnTo>
                  <a:lnTo>
                    <a:pt x="160494" y="76986"/>
                  </a:lnTo>
                  <a:lnTo>
                    <a:pt x="160211" y="73016"/>
                  </a:lnTo>
                  <a:lnTo>
                    <a:pt x="159785" y="69188"/>
                  </a:lnTo>
                  <a:lnTo>
                    <a:pt x="159218" y="65219"/>
                  </a:lnTo>
                  <a:lnTo>
                    <a:pt x="158368" y="61532"/>
                  </a:lnTo>
                  <a:lnTo>
                    <a:pt x="157375" y="57704"/>
                  </a:lnTo>
                  <a:lnTo>
                    <a:pt x="156099" y="54018"/>
                  </a:lnTo>
                  <a:lnTo>
                    <a:pt x="154823" y="50332"/>
                  </a:lnTo>
                  <a:lnTo>
                    <a:pt x="153263" y="46787"/>
                  </a:lnTo>
                  <a:lnTo>
                    <a:pt x="151562" y="43385"/>
                  </a:lnTo>
                  <a:lnTo>
                    <a:pt x="149719" y="39982"/>
                  </a:lnTo>
                  <a:lnTo>
                    <a:pt x="147734" y="36721"/>
                  </a:lnTo>
                  <a:lnTo>
                    <a:pt x="145466" y="33602"/>
                  </a:lnTo>
                  <a:lnTo>
                    <a:pt x="143197" y="30483"/>
                  </a:lnTo>
                  <a:lnTo>
                    <a:pt x="140787" y="27505"/>
                  </a:lnTo>
                  <a:lnTo>
                    <a:pt x="138093" y="24670"/>
                  </a:lnTo>
                  <a:lnTo>
                    <a:pt x="135399" y="21976"/>
                  </a:lnTo>
                  <a:lnTo>
                    <a:pt x="132564" y="19282"/>
                  </a:lnTo>
                  <a:lnTo>
                    <a:pt x="129445" y="16872"/>
                  </a:lnTo>
                  <a:lnTo>
                    <a:pt x="126325" y="14603"/>
                  </a:lnTo>
                  <a:lnTo>
                    <a:pt x="123064" y="12335"/>
                  </a:lnTo>
                  <a:lnTo>
                    <a:pt x="119662" y="10350"/>
                  </a:lnTo>
                  <a:lnTo>
                    <a:pt x="116259" y="8507"/>
                  </a:lnTo>
                  <a:lnTo>
                    <a:pt x="112573" y="6805"/>
                  </a:lnTo>
                  <a:lnTo>
                    <a:pt x="108887" y="5246"/>
                  </a:lnTo>
                  <a:lnTo>
                    <a:pt x="105059" y="3970"/>
                  </a:lnTo>
                  <a:lnTo>
                    <a:pt x="101089" y="2836"/>
                  </a:lnTo>
                  <a:lnTo>
                    <a:pt x="97119" y="1843"/>
                  </a:lnTo>
                  <a:lnTo>
                    <a:pt x="93007" y="1134"/>
                  </a:lnTo>
                  <a:lnTo>
                    <a:pt x="89037" y="567"/>
                  </a:lnTo>
                  <a:lnTo>
                    <a:pt x="84926" y="142"/>
                  </a:lnTo>
                  <a:lnTo>
                    <a:pt x="809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54"/>
            <p:cNvGrpSpPr/>
            <p:nvPr/>
          </p:nvGrpSpPr>
          <p:grpSpPr>
            <a:xfrm>
              <a:off x="696406" y="989406"/>
              <a:ext cx="851714" cy="568028"/>
              <a:chOff x="842079" y="1035759"/>
              <a:chExt cx="603624" cy="459755"/>
            </a:xfrm>
          </p:grpSpPr>
          <p:sp>
            <p:nvSpPr>
              <p:cNvPr id="591" name="Google Shape;591;p54"/>
              <p:cNvSpPr/>
              <p:nvPr/>
            </p:nvSpPr>
            <p:spPr>
              <a:xfrm rot="-1120157">
                <a:off x="926700" y="1104071"/>
                <a:ext cx="479914" cy="323133"/>
              </a:xfrm>
              <a:custGeom>
                <a:avLst/>
                <a:gdLst/>
                <a:ahLst/>
                <a:cxnLst/>
                <a:rect l="l" t="t" r="r" b="b"/>
                <a:pathLst>
                  <a:path w="71600" h="48206" extrusionOk="0">
                    <a:moveTo>
                      <a:pt x="710" y="0"/>
                    </a:moveTo>
                    <a:lnTo>
                      <a:pt x="568" y="284"/>
                    </a:lnTo>
                    <a:lnTo>
                      <a:pt x="284" y="2127"/>
                    </a:lnTo>
                    <a:lnTo>
                      <a:pt x="1" y="3828"/>
                    </a:lnTo>
                    <a:lnTo>
                      <a:pt x="1" y="5672"/>
                    </a:lnTo>
                    <a:lnTo>
                      <a:pt x="1" y="7515"/>
                    </a:lnTo>
                    <a:lnTo>
                      <a:pt x="143" y="9216"/>
                    </a:lnTo>
                    <a:lnTo>
                      <a:pt x="426" y="10917"/>
                    </a:lnTo>
                    <a:lnTo>
                      <a:pt x="851" y="12619"/>
                    </a:lnTo>
                    <a:lnTo>
                      <a:pt x="1277" y="14178"/>
                    </a:lnTo>
                    <a:lnTo>
                      <a:pt x="1844" y="15313"/>
                    </a:lnTo>
                    <a:lnTo>
                      <a:pt x="2411" y="16589"/>
                    </a:lnTo>
                    <a:lnTo>
                      <a:pt x="3971" y="18999"/>
                    </a:lnTo>
                    <a:lnTo>
                      <a:pt x="5814" y="21267"/>
                    </a:lnTo>
                    <a:lnTo>
                      <a:pt x="7657" y="23678"/>
                    </a:lnTo>
                    <a:lnTo>
                      <a:pt x="9358" y="25521"/>
                    </a:lnTo>
                    <a:lnTo>
                      <a:pt x="10776" y="27364"/>
                    </a:lnTo>
                    <a:lnTo>
                      <a:pt x="12194" y="29632"/>
                    </a:lnTo>
                    <a:lnTo>
                      <a:pt x="12903" y="30767"/>
                    </a:lnTo>
                    <a:lnTo>
                      <a:pt x="13470" y="32043"/>
                    </a:lnTo>
                    <a:lnTo>
                      <a:pt x="13753" y="33319"/>
                    </a:lnTo>
                    <a:lnTo>
                      <a:pt x="13895" y="34878"/>
                    </a:lnTo>
                    <a:lnTo>
                      <a:pt x="13753" y="37856"/>
                    </a:lnTo>
                    <a:lnTo>
                      <a:pt x="13753" y="38281"/>
                    </a:lnTo>
                    <a:lnTo>
                      <a:pt x="13753" y="39840"/>
                    </a:lnTo>
                    <a:lnTo>
                      <a:pt x="13753" y="41542"/>
                    </a:lnTo>
                    <a:lnTo>
                      <a:pt x="14037" y="43243"/>
                    </a:lnTo>
                    <a:lnTo>
                      <a:pt x="14604" y="44803"/>
                    </a:lnTo>
                    <a:lnTo>
                      <a:pt x="14888" y="45370"/>
                    </a:lnTo>
                    <a:lnTo>
                      <a:pt x="15455" y="46079"/>
                    </a:lnTo>
                    <a:lnTo>
                      <a:pt x="15880" y="46646"/>
                    </a:lnTo>
                    <a:lnTo>
                      <a:pt x="16447" y="47213"/>
                    </a:lnTo>
                    <a:lnTo>
                      <a:pt x="17156" y="47638"/>
                    </a:lnTo>
                    <a:lnTo>
                      <a:pt x="17865" y="47922"/>
                    </a:lnTo>
                    <a:lnTo>
                      <a:pt x="18716" y="48205"/>
                    </a:lnTo>
                    <a:lnTo>
                      <a:pt x="20133" y="48205"/>
                    </a:lnTo>
                    <a:lnTo>
                      <a:pt x="20842" y="48064"/>
                    </a:lnTo>
                    <a:lnTo>
                      <a:pt x="21409" y="47780"/>
                    </a:lnTo>
                    <a:lnTo>
                      <a:pt x="22118" y="47355"/>
                    </a:lnTo>
                    <a:lnTo>
                      <a:pt x="22685" y="46929"/>
                    </a:lnTo>
                    <a:lnTo>
                      <a:pt x="23678" y="45937"/>
                    </a:lnTo>
                    <a:lnTo>
                      <a:pt x="24670" y="44803"/>
                    </a:lnTo>
                    <a:lnTo>
                      <a:pt x="25663" y="43668"/>
                    </a:lnTo>
                    <a:lnTo>
                      <a:pt x="26655" y="42676"/>
                    </a:lnTo>
                    <a:lnTo>
                      <a:pt x="27222" y="42392"/>
                    </a:lnTo>
                    <a:lnTo>
                      <a:pt x="27790" y="42109"/>
                    </a:lnTo>
                    <a:lnTo>
                      <a:pt x="28357" y="41825"/>
                    </a:lnTo>
                    <a:lnTo>
                      <a:pt x="28924" y="41684"/>
                    </a:lnTo>
                    <a:lnTo>
                      <a:pt x="29633" y="41684"/>
                    </a:lnTo>
                    <a:lnTo>
                      <a:pt x="30200" y="41825"/>
                    </a:lnTo>
                    <a:lnTo>
                      <a:pt x="30909" y="42109"/>
                    </a:lnTo>
                    <a:lnTo>
                      <a:pt x="31476" y="42392"/>
                    </a:lnTo>
                    <a:lnTo>
                      <a:pt x="32610" y="43243"/>
                    </a:lnTo>
                    <a:lnTo>
                      <a:pt x="33886" y="44236"/>
                    </a:lnTo>
                    <a:lnTo>
                      <a:pt x="35162" y="45228"/>
                    </a:lnTo>
                    <a:lnTo>
                      <a:pt x="36580" y="46221"/>
                    </a:lnTo>
                    <a:lnTo>
                      <a:pt x="37289" y="46504"/>
                    </a:lnTo>
                    <a:lnTo>
                      <a:pt x="38139" y="46788"/>
                    </a:lnTo>
                    <a:lnTo>
                      <a:pt x="39699" y="46788"/>
                    </a:lnTo>
                    <a:lnTo>
                      <a:pt x="40408" y="46504"/>
                    </a:lnTo>
                    <a:lnTo>
                      <a:pt x="40975" y="46221"/>
                    </a:lnTo>
                    <a:lnTo>
                      <a:pt x="41967" y="45512"/>
                    </a:lnTo>
                    <a:lnTo>
                      <a:pt x="42818" y="44519"/>
                    </a:lnTo>
                    <a:lnTo>
                      <a:pt x="43669" y="43527"/>
                    </a:lnTo>
                    <a:lnTo>
                      <a:pt x="44094" y="42960"/>
                    </a:lnTo>
                    <a:lnTo>
                      <a:pt x="44945" y="41967"/>
                    </a:lnTo>
                    <a:lnTo>
                      <a:pt x="45937" y="40975"/>
                    </a:lnTo>
                    <a:lnTo>
                      <a:pt x="47072" y="40124"/>
                    </a:lnTo>
                    <a:lnTo>
                      <a:pt x="48064" y="39273"/>
                    </a:lnTo>
                    <a:lnTo>
                      <a:pt x="50474" y="37856"/>
                    </a:lnTo>
                    <a:lnTo>
                      <a:pt x="52884" y="36438"/>
                    </a:lnTo>
                    <a:lnTo>
                      <a:pt x="55862" y="34736"/>
                    </a:lnTo>
                    <a:lnTo>
                      <a:pt x="57421" y="33744"/>
                    </a:lnTo>
                    <a:lnTo>
                      <a:pt x="58839" y="32751"/>
                    </a:lnTo>
                    <a:lnTo>
                      <a:pt x="60966" y="31050"/>
                    </a:lnTo>
                    <a:lnTo>
                      <a:pt x="62951" y="29349"/>
                    </a:lnTo>
                    <a:lnTo>
                      <a:pt x="64794" y="27506"/>
                    </a:lnTo>
                    <a:lnTo>
                      <a:pt x="66637" y="25521"/>
                    </a:lnTo>
                    <a:lnTo>
                      <a:pt x="68197" y="23394"/>
                    </a:lnTo>
                    <a:lnTo>
                      <a:pt x="69614" y="20984"/>
                    </a:lnTo>
                    <a:lnTo>
                      <a:pt x="70182" y="19708"/>
                    </a:lnTo>
                    <a:lnTo>
                      <a:pt x="70749" y="18432"/>
                    </a:lnTo>
                    <a:lnTo>
                      <a:pt x="71174" y="17014"/>
                    </a:lnTo>
                    <a:lnTo>
                      <a:pt x="71599" y="15596"/>
                    </a:lnTo>
                    <a:lnTo>
                      <a:pt x="71458" y="15171"/>
                    </a:lnTo>
                    <a:lnTo>
                      <a:pt x="71174" y="15029"/>
                    </a:lnTo>
                    <a:lnTo>
                      <a:pt x="70890" y="15029"/>
                    </a:lnTo>
                    <a:lnTo>
                      <a:pt x="70749" y="15313"/>
                    </a:lnTo>
                    <a:lnTo>
                      <a:pt x="70323" y="16730"/>
                    </a:lnTo>
                    <a:lnTo>
                      <a:pt x="69898" y="18148"/>
                    </a:lnTo>
                    <a:lnTo>
                      <a:pt x="69473" y="19424"/>
                    </a:lnTo>
                    <a:lnTo>
                      <a:pt x="68764" y="20700"/>
                    </a:lnTo>
                    <a:lnTo>
                      <a:pt x="67488" y="22969"/>
                    </a:lnTo>
                    <a:lnTo>
                      <a:pt x="65928" y="25095"/>
                    </a:lnTo>
                    <a:lnTo>
                      <a:pt x="64227" y="26939"/>
                    </a:lnTo>
                    <a:lnTo>
                      <a:pt x="62242" y="28782"/>
                    </a:lnTo>
                    <a:lnTo>
                      <a:pt x="60399" y="30483"/>
                    </a:lnTo>
                    <a:lnTo>
                      <a:pt x="58272" y="32043"/>
                    </a:lnTo>
                    <a:lnTo>
                      <a:pt x="56854" y="33035"/>
                    </a:lnTo>
                    <a:lnTo>
                      <a:pt x="55437" y="34027"/>
                    </a:lnTo>
                    <a:lnTo>
                      <a:pt x="52459" y="35729"/>
                    </a:lnTo>
                    <a:lnTo>
                      <a:pt x="50049" y="37005"/>
                    </a:lnTo>
                    <a:lnTo>
                      <a:pt x="47639" y="38564"/>
                    </a:lnTo>
                    <a:lnTo>
                      <a:pt x="46504" y="39415"/>
                    </a:lnTo>
                    <a:lnTo>
                      <a:pt x="45370" y="40408"/>
                    </a:lnTo>
                    <a:lnTo>
                      <a:pt x="44378" y="41400"/>
                    </a:lnTo>
                    <a:lnTo>
                      <a:pt x="43385" y="42534"/>
                    </a:lnTo>
                    <a:lnTo>
                      <a:pt x="42960" y="42960"/>
                    </a:lnTo>
                    <a:lnTo>
                      <a:pt x="42251" y="43952"/>
                    </a:lnTo>
                    <a:lnTo>
                      <a:pt x="41400" y="44803"/>
                    </a:lnTo>
                    <a:lnTo>
                      <a:pt x="40550" y="45512"/>
                    </a:lnTo>
                    <a:lnTo>
                      <a:pt x="40124" y="45795"/>
                    </a:lnTo>
                    <a:lnTo>
                      <a:pt x="39557" y="45937"/>
                    </a:lnTo>
                    <a:lnTo>
                      <a:pt x="38139" y="45937"/>
                    </a:lnTo>
                    <a:lnTo>
                      <a:pt x="37572" y="45653"/>
                    </a:lnTo>
                    <a:lnTo>
                      <a:pt x="36863" y="45370"/>
                    </a:lnTo>
                    <a:lnTo>
                      <a:pt x="35729" y="44519"/>
                    </a:lnTo>
                    <a:lnTo>
                      <a:pt x="34453" y="43527"/>
                    </a:lnTo>
                    <a:lnTo>
                      <a:pt x="33177" y="42534"/>
                    </a:lnTo>
                    <a:lnTo>
                      <a:pt x="31759" y="41542"/>
                    </a:lnTo>
                    <a:lnTo>
                      <a:pt x="31192" y="41258"/>
                    </a:lnTo>
                    <a:lnTo>
                      <a:pt x="30342" y="40975"/>
                    </a:lnTo>
                    <a:lnTo>
                      <a:pt x="29633" y="40833"/>
                    </a:lnTo>
                    <a:lnTo>
                      <a:pt x="28924" y="40833"/>
                    </a:lnTo>
                    <a:lnTo>
                      <a:pt x="28073" y="40975"/>
                    </a:lnTo>
                    <a:lnTo>
                      <a:pt x="27364" y="41258"/>
                    </a:lnTo>
                    <a:lnTo>
                      <a:pt x="26797" y="41542"/>
                    </a:lnTo>
                    <a:lnTo>
                      <a:pt x="26230" y="41967"/>
                    </a:lnTo>
                    <a:lnTo>
                      <a:pt x="25096" y="43101"/>
                    </a:lnTo>
                    <a:lnTo>
                      <a:pt x="24103" y="44236"/>
                    </a:lnTo>
                    <a:lnTo>
                      <a:pt x="23111" y="45370"/>
                    </a:lnTo>
                    <a:lnTo>
                      <a:pt x="22118" y="46221"/>
                    </a:lnTo>
                    <a:lnTo>
                      <a:pt x="21126" y="46929"/>
                    </a:lnTo>
                    <a:lnTo>
                      <a:pt x="20559" y="47213"/>
                    </a:lnTo>
                    <a:lnTo>
                      <a:pt x="19992" y="47355"/>
                    </a:lnTo>
                    <a:lnTo>
                      <a:pt x="18574" y="47355"/>
                    </a:lnTo>
                    <a:lnTo>
                      <a:pt x="17865" y="47071"/>
                    </a:lnTo>
                    <a:lnTo>
                      <a:pt x="17156" y="46646"/>
                    </a:lnTo>
                    <a:lnTo>
                      <a:pt x="16589" y="46221"/>
                    </a:lnTo>
                    <a:lnTo>
                      <a:pt x="16164" y="45653"/>
                    </a:lnTo>
                    <a:lnTo>
                      <a:pt x="15738" y="45086"/>
                    </a:lnTo>
                    <a:lnTo>
                      <a:pt x="15313" y="44377"/>
                    </a:lnTo>
                    <a:lnTo>
                      <a:pt x="14888" y="42960"/>
                    </a:lnTo>
                    <a:lnTo>
                      <a:pt x="14604" y="41400"/>
                    </a:lnTo>
                    <a:lnTo>
                      <a:pt x="14604" y="39840"/>
                    </a:lnTo>
                    <a:lnTo>
                      <a:pt x="14604" y="38281"/>
                    </a:lnTo>
                    <a:lnTo>
                      <a:pt x="14604" y="37856"/>
                    </a:lnTo>
                    <a:lnTo>
                      <a:pt x="14746" y="36296"/>
                    </a:lnTo>
                    <a:lnTo>
                      <a:pt x="14746" y="34736"/>
                    </a:lnTo>
                    <a:lnTo>
                      <a:pt x="14604" y="33177"/>
                    </a:lnTo>
                    <a:lnTo>
                      <a:pt x="14179" y="31759"/>
                    </a:lnTo>
                    <a:lnTo>
                      <a:pt x="13612" y="30341"/>
                    </a:lnTo>
                    <a:lnTo>
                      <a:pt x="13044" y="29065"/>
                    </a:lnTo>
                    <a:lnTo>
                      <a:pt x="11343" y="26797"/>
                    </a:lnTo>
                    <a:lnTo>
                      <a:pt x="9925" y="25095"/>
                    </a:lnTo>
                    <a:lnTo>
                      <a:pt x="8366" y="23110"/>
                    </a:lnTo>
                    <a:lnTo>
                      <a:pt x="6523" y="20842"/>
                    </a:lnTo>
                    <a:lnTo>
                      <a:pt x="4679" y="18574"/>
                    </a:lnTo>
                    <a:lnTo>
                      <a:pt x="3120" y="16163"/>
                    </a:lnTo>
                    <a:lnTo>
                      <a:pt x="2553" y="15029"/>
                    </a:lnTo>
                    <a:lnTo>
                      <a:pt x="2127" y="13753"/>
                    </a:lnTo>
                    <a:lnTo>
                      <a:pt x="1560" y="12335"/>
                    </a:lnTo>
                    <a:lnTo>
                      <a:pt x="1277" y="10776"/>
                    </a:lnTo>
                    <a:lnTo>
                      <a:pt x="993" y="9074"/>
                    </a:lnTo>
                    <a:lnTo>
                      <a:pt x="851" y="7373"/>
                    </a:lnTo>
                    <a:lnTo>
                      <a:pt x="851" y="5672"/>
                    </a:lnTo>
                    <a:lnTo>
                      <a:pt x="851" y="3970"/>
                    </a:lnTo>
                    <a:lnTo>
                      <a:pt x="1135" y="2127"/>
                    </a:lnTo>
                    <a:lnTo>
                      <a:pt x="1419" y="568"/>
                    </a:lnTo>
                    <a:lnTo>
                      <a:pt x="1277" y="142"/>
                    </a:lnTo>
                    <a:lnTo>
                      <a:pt x="1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rot="8999564">
                <a:off x="841003" y="1175775"/>
                <a:ext cx="94097" cy="20915"/>
              </a:xfrm>
              <a:custGeom>
                <a:avLst/>
                <a:gdLst/>
                <a:ahLst/>
                <a:cxnLst/>
                <a:rect l="l" t="t" r="r" b="b"/>
                <a:pathLst>
                  <a:path w="14037" h="3120" extrusionOk="0">
                    <a:moveTo>
                      <a:pt x="3828" y="1"/>
                    </a:moveTo>
                    <a:lnTo>
                      <a:pt x="1985" y="142"/>
                    </a:lnTo>
                    <a:lnTo>
                      <a:pt x="284" y="568"/>
                    </a:lnTo>
                    <a:lnTo>
                      <a:pt x="0" y="709"/>
                    </a:lnTo>
                    <a:lnTo>
                      <a:pt x="0" y="1135"/>
                    </a:lnTo>
                    <a:lnTo>
                      <a:pt x="284" y="1277"/>
                    </a:lnTo>
                    <a:lnTo>
                      <a:pt x="567" y="1418"/>
                    </a:lnTo>
                    <a:lnTo>
                      <a:pt x="2127" y="993"/>
                    </a:lnTo>
                    <a:lnTo>
                      <a:pt x="3828" y="851"/>
                    </a:lnTo>
                    <a:lnTo>
                      <a:pt x="5530" y="851"/>
                    </a:lnTo>
                    <a:lnTo>
                      <a:pt x="7089" y="993"/>
                    </a:lnTo>
                    <a:lnTo>
                      <a:pt x="8791" y="1277"/>
                    </a:lnTo>
                    <a:lnTo>
                      <a:pt x="10350" y="1702"/>
                    </a:lnTo>
                    <a:lnTo>
                      <a:pt x="11910" y="2269"/>
                    </a:lnTo>
                    <a:lnTo>
                      <a:pt x="13469" y="2978"/>
                    </a:lnTo>
                    <a:lnTo>
                      <a:pt x="13611" y="3120"/>
                    </a:lnTo>
                    <a:lnTo>
                      <a:pt x="13753" y="2978"/>
                    </a:lnTo>
                    <a:lnTo>
                      <a:pt x="14037" y="2836"/>
                    </a:lnTo>
                    <a:lnTo>
                      <a:pt x="14037" y="2553"/>
                    </a:lnTo>
                    <a:lnTo>
                      <a:pt x="13753" y="2269"/>
                    </a:lnTo>
                    <a:lnTo>
                      <a:pt x="12193" y="1560"/>
                    </a:lnTo>
                    <a:lnTo>
                      <a:pt x="10634" y="851"/>
                    </a:lnTo>
                    <a:lnTo>
                      <a:pt x="8932" y="426"/>
                    </a:lnTo>
                    <a:lnTo>
                      <a:pt x="7231" y="142"/>
                    </a:lnTo>
                    <a:lnTo>
                      <a:pt x="55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9899986">
                <a:off x="1332822" y="1114874"/>
                <a:ext cx="90295" cy="32324"/>
              </a:xfrm>
              <a:custGeom>
                <a:avLst/>
                <a:gdLst/>
                <a:ahLst/>
                <a:cxnLst/>
                <a:rect l="l" t="t" r="r" b="b"/>
                <a:pathLst>
                  <a:path w="13470" h="4822" extrusionOk="0">
                    <a:moveTo>
                      <a:pt x="2127" y="1"/>
                    </a:moveTo>
                    <a:lnTo>
                      <a:pt x="284" y="142"/>
                    </a:lnTo>
                    <a:lnTo>
                      <a:pt x="0" y="284"/>
                    </a:lnTo>
                    <a:lnTo>
                      <a:pt x="0" y="568"/>
                    </a:lnTo>
                    <a:lnTo>
                      <a:pt x="142" y="851"/>
                    </a:lnTo>
                    <a:lnTo>
                      <a:pt x="425" y="993"/>
                    </a:lnTo>
                    <a:lnTo>
                      <a:pt x="1985" y="851"/>
                    </a:lnTo>
                    <a:lnTo>
                      <a:pt x="3686" y="993"/>
                    </a:lnTo>
                    <a:lnTo>
                      <a:pt x="5388" y="1277"/>
                    </a:lnTo>
                    <a:lnTo>
                      <a:pt x="6947" y="1702"/>
                    </a:lnTo>
                    <a:lnTo>
                      <a:pt x="8507" y="2269"/>
                    </a:lnTo>
                    <a:lnTo>
                      <a:pt x="10066" y="2978"/>
                    </a:lnTo>
                    <a:lnTo>
                      <a:pt x="11484" y="3687"/>
                    </a:lnTo>
                    <a:lnTo>
                      <a:pt x="12760" y="4679"/>
                    </a:lnTo>
                    <a:lnTo>
                      <a:pt x="13044" y="4821"/>
                    </a:lnTo>
                    <a:lnTo>
                      <a:pt x="13186" y="4821"/>
                    </a:lnTo>
                    <a:lnTo>
                      <a:pt x="13469" y="4679"/>
                    </a:lnTo>
                    <a:lnTo>
                      <a:pt x="13469" y="4396"/>
                    </a:lnTo>
                    <a:lnTo>
                      <a:pt x="13327" y="4112"/>
                    </a:lnTo>
                    <a:lnTo>
                      <a:pt x="11910" y="2978"/>
                    </a:lnTo>
                    <a:lnTo>
                      <a:pt x="10350" y="2127"/>
                    </a:lnTo>
                    <a:lnTo>
                      <a:pt x="8790" y="1418"/>
                    </a:lnTo>
                    <a:lnTo>
                      <a:pt x="7231" y="851"/>
                    </a:lnTo>
                    <a:lnTo>
                      <a:pt x="5529" y="426"/>
                    </a:lnTo>
                    <a:lnTo>
                      <a:pt x="3828" y="142"/>
                    </a:lnTo>
                    <a:lnTo>
                      <a:pt x="2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54"/>
            <p:cNvGrpSpPr/>
            <p:nvPr/>
          </p:nvGrpSpPr>
          <p:grpSpPr>
            <a:xfrm rot="-1120157">
              <a:off x="838834" y="775621"/>
              <a:ext cx="497401" cy="323121"/>
              <a:chOff x="5840575" y="804665"/>
              <a:chExt cx="412736" cy="268134"/>
            </a:xfrm>
          </p:grpSpPr>
          <p:sp>
            <p:nvSpPr>
              <p:cNvPr id="595" name="Google Shape;595;p54"/>
              <p:cNvSpPr/>
              <p:nvPr/>
            </p:nvSpPr>
            <p:spPr>
              <a:xfrm rot="982200">
                <a:off x="5866782" y="817288"/>
                <a:ext cx="118778" cy="203036"/>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rot="1434336">
                <a:off x="6098501" y="854396"/>
                <a:ext cx="118763" cy="203050"/>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 name="Google Shape;597;p54"/>
          <p:cNvSpPr/>
          <p:nvPr/>
        </p:nvSpPr>
        <p:spPr>
          <a:xfrm flipH="1">
            <a:off x="931691" y="3959702"/>
            <a:ext cx="481200" cy="481200"/>
          </a:xfrm>
          <a:prstGeom prst="star4">
            <a:avLst>
              <a:gd name="adj" fmla="val 1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54"/>
          <p:cNvGrpSpPr/>
          <p:nvPr/>
        </p:nvGrpSpPr>
        <p:grpSpPr>
          <a:xfrm>
            <a:off x="7874950" y="3849165"/>
            <a:ext cx="853901" cy="908499"/>
            <a:chOff x="7679225" y="3704090"/>
            <a:chExt cx="853901" cy="908499"/>
          </a:xfrm>
        </p:grpSpPr>
        <p:sp>
          <p:nvSpPr>
            <p:cNvPr id="599" name="Google Shape;599;p54"/>
            <p:cNvSpPr/>
            <p:nvPr/>
          </p:nvSpPr>
          <p:spPr>
            <a:xfrm rot="10800000">
              <a:off x="7679226" y="3704090"/>
              <a:ext cx="733047" cy="491302"/>
            </a:xfrm>
            <a:custGeom>
              <a:avLst/>
              <a:gdLst/>
              <a:ahLst/>
              <a:cxnLst/>
              <a:rect l="l" t="t" r="r" b="b"/>
              <a:pathLst>
                <a:path w="17924" h="12013" extrusionOk="0">
                  <a:moveTo>
                    <a:pt x="8676" y="0"/>
                  </a:moveTo>
                  <a:lnTo>
                    <a:pt x="1" y="6865"/>
                  </a:lnTo>
                  <a:lnTo>
                    <a:pt x="9153" y="12013"/>
                  </a:lnTo>
                  <a:lnTo>
                    <a:pt x="17924" y="5149"/>
                  </a:lnTo>
                  <a:lnTo>
                    <a:pt x="86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rot="10800000">
              <a:off x="8057406" y="3914633"/>
              <a:ext cx="475720" cy="697957"/>
            </a:xfrm>
            <a:custGeom>
              <a:avLst/>
              <a:gdLst/>
              <a:ahLst/>
              <a:cxnLst/>
              <a:rect l="l" t="t" r="r" b="b"/>
              <a:pathLst>
                <a:path w="11632" h="17066" extrusionOk="0">
                  <a:moveTo>
                    <a:pt x="8771" y="0"/>
                  </a:moveTo>
                  <a:lnTo>
                    <a:pt x="0" y="6960"/>
                  </a:lnTo>
                  <a:lnTo>
                    <a:pt x="2956" y="17066"/>
                  </a:lnTo>
                  <a:lnTo>
                    <a:pt x="11631" y="10201"/>
                  </a:lnTo>
                  <a:lnTo>
                    <a:pt x="87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rot="10800000">
              <a:off x="7679225" y="3984813"/>
              <a:ext cx="495187" cy="627777"/>
            </a:xfrm>
            <a:custGeom>
              <a:avLst/>
              <a:gdLst/>
              <a:ahLst/>
              <a:cxnLst/>
              <a:rect l="l" t="t" r="r" b="b"/>
              <a:pathLst>
                <a:path w="12108" h="15350" extrusionOk="0">
                  <a:moveTo>
                    <a:pt x="0" y="0"/>
                  </a:moveTo>
                  <a:lnTo>
                    <a:pt x="2860" y="10201"/>
                  </a:lnTo>
                  <a:lnTo>
                    <a:pt x="12108" y="15350"/>
                  </a:lnTo>
                  <a:lnTo>
                    <a:pt x="9629" y="48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4"/>
          <p:cNvSpPr/>
          <p:nvPr/>
        </p:nvSpPr>
        <p:spPr>
          <a:xfrm>
            <a:off x="1470894" y="3763449"/>
            <a:ext cx="239400" cy="2394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rot="1358735">
            <a:off x="8039991" y="698614"/>
            <a:ext cx="257123" cy="2571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txBox="1">
            <a:spLocks noGrp="1"/>
          </p:cNvSpPr>
          <p:nvPr>
            <p:ph type="subTitle" idx="2"/>
          </p:nvPr>
        </p:nvSpPr>
        <p:spPr>
          <a:xfrm rot="10800000">
            <a:off x="-143344" y="4873750"/>
            <a:ext cx="94224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6"/>
                </a:solidFill>
              </a:rPr>
              <a:t>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BRAND </a:t>
            </a:r>
            <a:r>
              <a:rPr lang="en"/>
              <a:t>1980 CLOTHING </a:t>
            </a:r>
            <a:r>
              <a:rPr lang="en">
                <a:solidFill>
                  <a:schemeClr val="accent6"/>
                </a:solidFill>
              </a:rPr>
              <a:t>STYLE BR</a:t>
            </a:r>
            <a:endParaRPr/>
          </a:p>
        </p:txBody>
      </p:sp>
      <p:sp>
        <p:nvSpPr>
          <p:cNvPr id="22" name="Google Shape;477;p50">
            <a:extLst>
              <a:ext uri="{FF2B5EF4-FFF2-40B4-BE49-F238E27FC236}">
                <a16:creationId xmlns:a16="http://schemas.microsoft.com/office/drawing/2014/main" id="{B18B8A97-7728-5219-034E-9369CB9F7606}"/>
              </a:ext>
            </a:extLst>
          </p:cNvPr>
          <p:cNvSpPr txBox="1">
            <a:spLocks/>
          </p:cNvSpPr>
          <p:nvPr/>
        </p:nvSpPr>
        <p:spPr>
          <a:xfrm>
            <a:off x="2159272" y="2322431"/>
            <a:ext cx="5266698" cy="2284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6"/>
              </a:buClr>
              <a:buSzPts val="1500"/>
              <a:buFont typeface="Lato"/>
              <a:buNone/>
              <a:defRPr sz="900" b="1" i="0" u="none" strike="noStrike" cap="none">
                <a:solidFill>
                  <a:schemeClr val="accent3"/>
                </a:solidFill>
                <a:latin typeface="Krona One"/>
                <a:ea typeface="Krona One"/>
                <a:cs typeface="Krona One"/>
                <a:sym typeface="Krona One"/>
              </a:defRPr>
            </a:lvl1pPr>
            <a:lvl2pPr marL="914400" marR="0" lvl="1"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2pPr>
            <a:lvl3pPr marL="1371600" marR="0" lvl="2"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3pPr>
            <a:lvl4pPr marL="1828800" marR="0" lvl="3"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4pPr>
            <a:lvl5pPr marL="2286000" marR="0" lvl="4"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5pPr>
            <a:lvl6pPr marL="2743200" marR="0" lvl="5"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6pPr>
            <a:lvl7pPr marL="3200400" marR="0" lvl="6"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7pPr>
            <a:lvl8pPr marL="3657600" marR="0" lvl="7"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8pPr>
            <a:lvl9pPr marL="4114800" marR="0" lvl="8"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9pPr>
          </a:lstStyle>
          <a:p>
            <a:pPr marL="0" indent="0" algn="l">
              <a:spcAft>
                <a:spcPts val="1200"/>
              </a:spcAft>
              <a:buClr>
                <a:schemeClr val="dk1"/>
              </a:buClr>
              <a:buSzPts val="1100"/>
            </a:pPr>
            <a:br>
              <a:rPr lang="en-US" sz="1600" dirty="0">
                <a:latin typeface="Goudy Old Style" panose="02020502050305020303" pitchFamily="18" charset="0"/>
              </a:rPr>
            </a:br>
            <a:r>
              <a:rPr lang="en-US" sz="1600" b="0" i="0" dirty="0">
                <a:solidFill>
                  <a:srgbClr val="ECECEC"/>
                </a:solidFill>
                <a:effectLst/>
                <a:latin typeface="Goudy Old Style" panose="02020502050305020303" pitchFamily="18" charset="0"/>
              </a:rPr>
              <a:t>In conclusion, our website offers a unique blend of streetwear and sneaker culture, providing customers with access to a diverse range of brands and styles. With easy management, aesthetic appeal, and exclusive member benefits, including discounts and special offers delivered straight to your inbox, there's no better place to shop for the latest trends in urban fashion. Join us today and elevate your wardrobe with ease and style.</a:t>
            </a:r>
            <a:endParaRPr lang="en-US" sz="1600" dirty="0">
              <a:latin typeface="Goudy Old Style" panose="02020502050305020303"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75"/>
          <p:cNvSpPr txBox="1">
            <a:spLocks noGrp="1"/>
          </p:cNvSpPr>
          <p:nvPr>
            <p:ph type="ctrTitle"/>
          </p:nvPr>
        </p:nvSpPr>
        <p:spPr>
          <a:xfrm>
            <a:off x="2063089" y="1933925"/>
            <a:ext cx="4719000" cy="9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grpSp>
        <p:nvGrpSpPr>
          <p:cNvPr id="1163" name="Google Shape;1163;p75"/>
          <p:cNvGrpSpPr/>
          <p:nvPr/>
        </p:nvGrpSpPr>
        <p:grpSpPr>
          <a:xfrm>
            <a:off x="7488725" y="1115653"/>
            <a:ext cx="853901" cy="908499"/>
            <a:chOff x="7260125" y="1201378"/>
            <a:chExt cx="853901" cy="908499"/>
          </a:xfrm>
        </p:grpSpPr>
        <p:sp>
          <p:nvSpPr>
            <p:cNvPr id="1164" name="Google Shape;1164;p75"/>
            <p:cNvSpPr/>
            <p:nvPr/>
          </p:nvSpPr>
          <p:spPr>
            <a:xfrm>
              <a:off x="7380978" y="1618575"/>
              <a:ext cx="733047" cy="491302"/>
            </a:xfrm>
            <a:custGeom>
              <a:avLst/>
              <a:gdLst/>
              <a:ahLst/>
              <a:cxnLst/>
              <a:rect l="l" t="t" r="r" b="b"/>
              <a:pathLst>
                <a:path w="17924" h="12013" extrusionOk="0">
                  <a:moveTo>
                    <a:pt x="8676" y="0"/>
                  </a:moveTo>
                  <a:lnTo>
                    <a:pt x="1" y="6865"/>
                  </a:lnTo>
                  <a:lnTo>
                    <a:pt x="9153" y="12013"/>
                  </a:lnTo>
                  <a:lnTo>
                    <a:pt x="17924" y="5149"/>
                  </a:lnTo>
                  <a:lnTo>
                    <a:pt x="8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5"/>
            <p:cNvSpPr/>
            <p:nvPr/>
          </p:nvSpPr>
          <p:spPr>
            <a:xfrm>
              <a:off x="7260125" y="1201378"/>
              <a:ext cx="475720" cy="697957"/>
            </a:xfrm>
            <a:custGeom>
              <a:avLst/>
              <a:gdLst/>
              <a:ahLst/>
              <a:cxnLst/>
              <a:rect l="l" t="t" r="r" b="b"/>
              <a:pathLst>
                <a:path w="11632" h="17066" extrusionOk="0">
                  <a:moveTo>
                    <a:pt x="8771" y="0"/>
                  </a:moveTo>
                  <a:lnTo>
                    <a:pt x="0" y="6960"/>
                  </a:lnTo>
                  <a:lnTo>
                    <a:pt x="2956" y="17066"/>
                  </a:lnTo>
                  <a:lnTo>
                    <a:pt x="11631" y="10201"/>
                  </a:lnTo>
                  <a:lnTo>
                    <a:pt x="87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5"/>
            <p:cNvSpPr/>
            <p:nvPr/>
          </p:nvSpPr>
          <p:spPr>
            <a:xfrm>
              <a:off x="7618839" y="1201378"/>
              <a:ext cx="495187" cy="627777"/>
            </a:xfrm>
            <a:custGeom>
              <a:avLst/>
              <a:gdLst/>
              <a:ahLst/>
              <a:cxnLst/>
              <a:rect l="l" t="t" r="r" b="b"/>
              <a:pathLst>
                <a:path w="12108" h="15350" extrusionOk="0">
                  <a:moveTo>
                    <a:pt x="0" y="0"/>
                  </a:moveTo>
                  <a:lnTo>
                    <a:pt x="2860" y="10201"/>
                  </a:lnTo>
                  <a:lnTo>
                    <a:pt x="12108" y="15350"/>
                  </a:lnTo>
                  <a:lnTo>
                    <a:pt x="9629" y="48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75"/>
          <p:cNvGrpSpPr/>
          <p:nvPr/>
        </p:nvGrpSpPr>
        <p:grpSpPr>
          <a:xfrm>
            <a:off x="599831" y="3732868"/>
            <a:ext cx="966486" cy="771461"/>
            <a:chOff x="514125" y="3865575"/>
            <a:chExt cx="1051100" cy="839000"/>
          </a:xfrm>
        </p:grpSpPr>
        <p:sp>
          <p:nvSpPr>
            <p:cNvPr id="1168" name="Google Shape;1168;p75"/>
            <p:cNvSpPr/>
            <p:nvPr/>
          </p:nvSpPr>
          <p:spPr>
            <a:xfrm>
              <a:off x="523650" y="3865575"/>
              <a:ext cx="1041575" cy="781800"/>
            </a:xfrm>
            <a:custGeom>
              <a:avLst/>
              <a:gdLst/>
              <a:ahLst/>
              <a:cxnLst/>
              <a:rect l="l" t="t" r="r" b="b"/>
              <a:pathLst>
                <a:path w="41663" h="31272" extrusionOk="0">
                  <a:moveTo>
                    <a:pt x="18591" y="1"/>
                  </a:moveTo>
                  <a:lnTo>
                    <a:pt x="16494" y="191"/>
                  </a:lnTo>
                  <a:lnTo>
                    <a:pt x="14396" y="668"/>
                  </a:lnTo>
                  <a:lnTo>
                    <a:pt x="12394" y="1240"/>
                  </a:lnTo>
                  <a:lnTo>
                    <a:pt x="10487" y="2098"/>
                  </a:lnTo>
                  <a:lnTo>
                    <a:pt x="8581" y="3051"/>
                  </a:lnTo>
                  <a:lnTo>
                    <a:pt x="6865" y="4195"/>
                  </a:lnTo>
                  <a:lnTo>
                    <a:pt x="5244" y="5530"/>
                  </a:lnTo>
                  <a:lnTo>
                    <a:pt x="3718" y="7056"/>
                  </a:lnTo>
                  <a:lnTo>
                    <a:pt x="2288" y="8676"/>
                  </a:lnTo>
                  <a:lnTo>
                    <a:pt x="1049" y="10488"/>
                  </a:lnTo>
                  <a:lnTo>
                    <a:pt x="0" y="12490"/>
                  </a:lnTo>
                  <a:lnTo>
                    <a:pt x="7437" y="16017"/>
                  </a:lnTo>
                  <a:lnTo>
                    <a:pt x="8104" y="14778"/>
                  </a:lnTo>
                  <a:lnTo>
                    <a:pt x="8867" y="13634"/>
                  </a:lnTo>
                  <a:lnTo>
                    <a:pt x="9725" y="12585"/>
                  </a:lnTo>
                  <a:lnTo>
                    <a:pt x="10678" y="11632"/>
                  </a:lnTo>
                  <a:lnTo>
                    <a:pt x="11727" y="10869"/>
                  </a:lnTo>
                  <a:lnTo>
                    <a:pt x="12775" y="10106"/>
                  </a:lnTo>
                  <a:lnTo>
                    <a:pt x="14015" y="9534"/>
                  </a:lnTo>
                  <a:lnTo>
                    <a:pt x="15159" y="8962"/>
                  </a:lnTo>
                  <a:lnTo>
                    <a:pt x="16398" y="8581"/>
                  </a:lnTo>
                  <a:lnTo>
                    <a:pt x="17733" y="8390"/>
                  </a:lnTo>
                  <a:lnTo>
                    <a:pt x="19068" y="8200"/>
                  </a:lnTo>
                  <a:lnTo>
                    <a:pt x="20402" y="8200"/>
                  </a:lnTo>
                  <a:lnTo>
                    <a:pt x="21642" y="8295"/>
                  </a:lnTo>
                  <a:lnTo>
                    <a:pt x="22976" y="8581"/>
                  </a:lnTo>
                  <a:lnTo>
                    <a:pt x="24311" y="8962"/>
                  </a:lnTo>
                  <a:lnTo>
                    <a:pt x="25646" y="9534"/>
                  </a:lnTo>
                  <a:lnTo>
                    <a:pt x="26885" y="10202"/>
                  </a:lnTo>
                  <a:lnTo>
                    <a:pt x="28029" y="10964"/>
                  </a:lnTo>
                  <a:lnTo>
                    <a:pt x="29078" y="11822"/>
                  </a:lnTo>
                  <a:lnTo>
                    <a:pt x="29936" y="12776"/>
                  </a:lnTo>
                  <a:lnTo>
                    <a:pt x="30794" y="13824"/>
                  </a:lnTo>
                  <a:lnTo>
                    <a:pt x="31557" y="14873"/>
                  </a:lnTo>
                  <a:lnTo>
                    <a:pt x="32129" y="16017"/>
                  </a:lnTo>
                  <a:lnTo>
                    <a:pt x="32605" y="17257"/>
                  </a:lnTo>
                  <a:lnTo>
                    <a:pt x="32987" y="18496"/>
                  </a:lnTo>
                  <a:lnTo>
                    <a:pt x="33273" y="19831"/>
                  </a:lnTo>
                  <a:lnTo>
                    <a:pt x="33464" y="21165"/>
                  </a:lnTo>
                  <a:lnTo>
                    <a:pt x="33464" y="22405"/>
                  </a:lnTo>
                  <a:lnTo>
                    <a:pt x="33273" y="23739"/>
                  </a:lnTo>
                  <a:lnTo>
                    <a:pt x="33082" y="25074"/>
                  </a:lnTo>
                  <a:lnTo>
                    <a:pt x="32701" y="26409"/>
                  </a:lnTo>
                  <a:lnTo>
                    <a:pt x="32129" y="27744"/>
                  </a:lnTo>
                  <a:lnTo>
                    <a:pt x="39565" y="31271"/>
                  </a:lnTo>
                  <a:lnTo>
                    <a:pt x="40423" y="29174"/>
                  </a:lnTo>
                  <a:lnTo>
                    <a:pt x="41090" y="27076"/>
                  </a:lnTo>
                  <a:lnTo>
                    <a:pt x="41472" y="24883"/>
                  </a:lnTo>
                  <a:lnTo>
                    <a:pt x="41662" y="22786"/>
                  </a:lnTo>
                  <a:lnTo>
                    <a:pt x="41662" y="20689"/>
                  </a:lnTo>
                  <a:lnTo>
                    <a:pt x="41376" y="18591"/>
                  </a:lnTo>
                  <a:lnTo>
                    <a:pt x="40995" y="16494"/>
                  </a:lnTo>
                  <a:lnTo>
                    <a:pt x="40423" y="14492"/>
                  </a:lnTo>
                  <a:lnTo>
                    <a:pt x="39565" y="12585"/>
                  </a:lnTo>
                  <a:lnTo>
                    <a:pt x="38612" y="10678"/>
                  </a:lnTo>
                  <a:lnTo>
                    <a:pt x="37468" y="8962"/>
                  </a:lnTo>
                  <a:lnTo>
                    <a:pt x="36133" y="7246"/>
                  </a:lnTo>
                  <a:lnTo>
                    <a:pt x="34608" y="5721"/>
                  </a:lnTo>
                  <a:lnTo>
                    <a:pt x="32987" y="4386"/>
                  </a:lnTo>
                  <a:lnTo>
                    <a:pt x="31080" y="3147"/>
                  </a:lnTo>
                  <a:lnTo>
                    <a:pt x="29173" y="2098"/>
                  </a:lnTo>
                  <a:lnTo>
                    <a:pt x="27076" y="1240"/>
                  </a:lnTo>
                  <a:lnTo>
                    <a:pt x="24979" y="573"/>
                  </a:lnTo>
                  <a:lnTo>
                    <a:pt x="22881" y="191"/>
                  </a:lnTo>
                  <a:lnTo>
                    <a:pt x="206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5"/>
            <p:cNvSpPr/>
            <p:nvPr/>
          </p:nvSpPr>
          <p:spPr>
            <a:xfrm>
              <a:off x="514125" y="4118225"/>
              <a:ext cx="204975" cy="207375"/>
            </a:xfrm>
            <a:custGeom>
              <a:avLst/>
              <a:gdLst/>
              <a:ahLst/>
              <a:cxnLst/>
              <a:rect l="l" t="t" r="r" b="b"/>
              <a:pathLst>
                <a:path w="8199" h="8295" extrusionOk="0">
                  <a:moveTo>
                    <a:pt x="4290" y="0"/>
                  </a:moveTo>
                  <a:lnTo>
                    <a:pt x="3432" y="96"/>
                  </a:lnTo>
                  <a:lnTo>
                    <a:pt x="2669" y="286"/>
                  </a:lnTo>
                  <a:lnTo>
                    <a:pt x="2002" y="572"/>
                  </a:lnTo>
                  <a:lnTo>
                    <a:pt x="1335" y="1049"/>
                  </a:lnTo>
                  <a:lnTo>
                    <a:pt x="763" y="1716"/>
                  </a:lnTo>
                  <a:lnTo>
                    <a:pt x="381" y="2384"/>
                  </a:lnTo>
                  <a:lnTo>
                    <a:pt x="95" y="3146"/>
                  </a:lnTo>
                  <a:lnTo>
                    <a:pt x="0" y="4004"/>
                  </a:lnTo>
                  <a:lnTo>
                    <a:pt x="0" y="4767"/>
                  </a:lnTo>
                  <a:lnTo>
                    <a:pt x="191" y="5530"/>
                  </a:lnTo>
                  <a:lnTo>
                    <a:pt x="572" y="6292"/>
                  </a:lnTo>
                  <a:lnTo>
                    <a:pt x="1049" y="6865"/>
                  </a:lnTo>
                  <a:lnTo>
                    <a:pt x="1621" y="7437"/>
                  </a:lnTo>
                  <a:lnTo>
                    <a:pt x="2288" y="7913"/>
                  </a:lnTo>
                  <a:lnTo>
                    <a:pt x="3146" y="8104"/>
                  </a:lnTo>
                  <a:lnTo>
                    <a:pt x="3909" y="8295"/>
                  </a:lnTo>
                  <a:lnTo>
                    <a:pt x="4671" y="8199"/>
                  </a:lnTo>
                  <a:lnTo>
                    <a:pt x="5434" y="8009"/>
                  </a:lnTo>
                  <a:lnTo>
                    <a:pt x="6197" y="7723"/>
                  </a:lnTo>
                  <a:lnTo>
                    <a:pt x="6864" y="7246"/>
                  </a:lnTo>
                  <a:lnTo>
                    <a:pt x="7341" y="6674"/>
                  </a:lnTo>
                  <a:lnTo>
                    <a:pt x="7818" y="5911"/>
                  </a:lnTo>
                  <a:lnTo>
                    <a:pt x="8104" y="5148"/>
                  </a:lnTo>
                  <a:lnTo>
                    <a:pt x="8199" y="4290"/>
                  </a:lnTo>
                  <a:lnTo>
                    <a:pt x="8199" y="3528"/>
                  </a:lnTo>
                  <a:lnTo>
                    <a:pt x="8008" y="2765"/>
                  </a:lnTo>
                  <a:lnTo>
                    <a:pt x="7627" y="2098"/>
                  </a:lnTo>
                  <a:lnTo>
                    <a:pt x="7150" y="1430"/>
                  </a:lnTo>
                  <a:lnTo>
                    <a:pt x="6578" y="858"/>
                  </a:lnTo>
                  <a:lnTo>
                    <a:pt x="5816" y="477"/>
                  </a:lnTo>
                  <a:lnTo>
                    <a:pt x="5053" y="191"/>
                  </a:lnTo>
                  <a:lnTo>
                    <a:pt x="4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5"/>
            <p:cNvSpPr/>
            <p:nvPr/>
          </p:nvSpPr>
          <p:spPr>
            <a:xfrm>
              <a:off x="1317325" y="4499575"/>
              <a:ext cx="205000" cy="205000"/>
            </a:xfrm>
            <a:custGeom>
              <a:avLst/>
              <a:gdLst/>
              <a:ahLst/>
              <a:cxnLst/>
              <a:rect l="l" t="t" r="r" b="b"/>
              <a:pathLst>
                <a:path w="8200" h="8200" extrusionOk="0">
                  <a:moveTo>
                    <a:pt x="3433" y="0"/>
                  </a:moveTo>
                  <a:lnTo>
                    <a:pt x="2670" y="191"/>
                  </a:lnTo>
                  <a:lnTo>
                    <a:pt x="2003" y="572"/>
                  </a:lnTo>
                  <a:lnTo>
                    <a:pt x="1335" y="1049"/>
                  </a:lnTo>
                  <a:lnTo>
                    <a:pt x="763" y="1621"/>
                  </a:lnTo>
                  <a:lnTo>
                    <a:pt x="382" y="2384"/>
                  </a:lnTo>
                  <a:lnTo>
                    <a:pt x="96" y="3146"/>
                  </a:lnTo>
                  <a:lnTo>
                    <a:pt x="0" y="3909"/>
                  </a:lnTo>
                  <a:lnTo>
                    <a:pt x="0" y="4767"/>
                  </a:lnTo>
                  <a:lnTo>
                    <a:pt x="191" y="5530"/>
                  </a:lnTo>
                  <a:lnTo>
                    <a:pt x="572" y="6197"/>
                  </a:lnTo>
                  <a:lnTo>
                    <a:pt x="1049" y="6864"/>
                  </a:lnTo>
                  <a:lnTo>
                    <a:pt x="1621" y="7436"/>
                  </a:lnTo>
                  <a:lnTo>
                    <a:pt x="2384" y="7818"/>
                  </a:lnTo>
                  <a:lnTo>
                    <a:pt x="3147" y="8104"/>
                  </a:lnTo>
                  <a:lnTo>
                    <a:pt x="3909" y="8199"/>
                  </a:lnTo>
                  <a:lnTo>
                    <a:pt x="4672" y="8199"/>
                  </a:lnTo>
                  <a:lnTo>
                    <a:pt x="5435" y="8008"/>
                  </a:lnTo>
                  <a:lnTo>
                    <a:pt x="6197" y="7627"/>
                  </a:lnTo>
                  <a:lnTo>
                    <a:pt x="6865" y="7150"/>
                  </a:lnTo>
                  <a:lnTo>
                    <a:pt x="7341" y="6578"/>
                  </a:lnTo>
                  <a:lnTo>
                    <a:pt x="7818" y="5911"/>
                  </a:lnTo>
                  <a:lnTo>
                    <a:pt x="8104" y="5053"/>
                  </a:lnTo>
                  <a:lnTo>
                    <a:pt x="8199" y="4290"/>
                  </a:lnTo>
                  <a:lnTo>
                    <a:pt x="8199" y="3528"/>
                  </a:lnTo>
                  <a:lnTo>
                    <a:pt x="8009" y="2765"/>
                  </a:lnTo>
                  <a:lnTo>
                    <a:pt x="7627" y="2002"/>
                  </a:lnTo>
                  <a:lnTo>
                    <a:pt x="7151" y="1335"/>
                  </a:lnTo>
                  <a:lnTo>
                    <a:pt x="6579" y="858"/>
                  </a:lnTo>
                  <a:lnTo>
                    <a:pt x="5816" y="381"/>
                  </a:lnTo>
                  <a:lnTo>
                    <a:pt x="5053" y="95"/>
                  </a:lnTo>
                  <a:lnTo>
                    <a:pt x="4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75"/>
          <p:cNvGrpSpPr/>
          <p:nvPr/>
        </p:nvGrpSpPr>
        <p:grpSpPr>
          <a:xfrm>
            <a:off x="966250" y="541975"/>
            <a:ext cx="436200" cy="1391950"/>
            <a:chOff x="1839750" y="2403275"/>
            <a:chExt cx="436200" cy="1391950"/>
          </a:xfrm>
        </p:grpSpPr>
        <p:sp>
          <p:nvSpPr>
            <p:cNvPr id="1172" name="Google Shape;1172;p75"/>
            <p:cNvSpPr/>
            <p:nvPr/>
          </p:nvSpPr>
          <p:spPr>
            <a:xfrm>
              <a:off x="1839750" y="2620175"/>
              <a:ext cx="269350" cy="1175050"/>
            </a:xfrm>
            <a:custGeom>
              <a:avLst/>
              <a:gdLst/>
              <a:ahLst/>
              <a:cxnLst/>
              <a:rect l="l" t="t" r="r" b="b"/>
              <a:pathLst>
                <a:path w="10774" h="47002" extrusionOk="0">
                  <a:moveTo>
                    <a:pt x="1" y="0"/>
                  </a:moveTo>
                  <a:lnTo>
                    <a:pt x="1" y="38230"/>
                  </a:lnTo>
                  <a:lnTo>
                    <a:pt x="8677" y="47001"/>
                  </a:lnTo>
                  <a:lnTo>
                    <a:pt x="10774" y="44904"/>
                  </a:lnTo>
                  <a:lnTo>
                    <a:pt x="107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5"/>
            <p:cNvSpPr/>
            <p:nvPr/>
          </p:nvSpPr>
          <p:spPr>
            <a:xfrm>
              <a:off x="2056650" y="2620175"/>
              <a:ext cx="219300" cy="1175050"/>
            </a:xfrm>
            <a:custGeom>
              <a:avLst/>
              <a:gdLst/>
              <a:ahLst/>
              <a:cxnLst/>
              <a:rect l="l" t="t" r="r" b="b"/>
              <a:pathLst>
                <a:path w="8772" h="47002" extrusionOk="0">
                  <a:moveTo>
                    <a:pt x="1" y="0"/>
                  </a:moveTo>
                  <a:lnTo>
                    <a:pt x="1" y="47001"/>
                  </a:lnTo>
                  <a:lnTo>
                    <a:pt x="2098" y="44904"/>
                  </a:lnTo>
                  <a:lnTo>
                    <a:pt x="8772" y="38230"/>
                  </a:lnTo>
                  <a:lnTo>
                    <a:pt x="87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5"/>
            <p:cNvSpPr/>
            <p:nvPr/>
          </p:nvSpPr>
          <p:spPr>
            <a:xfrm>
              <a:off x="1839750" y="2403275"/>
              <a:ext cx="436200" cy="433800"/>
            </a:xfrm>
            <a:custGeom>
              <a:avLst/>
              <a:gdLst/>
              <a:ahLst/>
              <a:cxnLst/>
              <a:rect l="l" t="t" r="r" b="b"/>
              <a:pathLst>
                <a:path w="17448" h="17352" extrusionOk="0">
                  <a:moveTo>
                    <a:pt x="8677" y="1"/>
                  </a:moveTo>
                  <a:lnTo>
                    <a:pt x="1" y="8676"/>
                  </a:lnTo>
                  <a:lnTo>
                    <a:pt x="8677" y="17352"/>
                  </a:lnTo>
                  <a:lnTo>
                    <a:pt x="17448" y="8676"/>
                  </a:lnTo>
                  <a:lnTo>
                    <a:pt x="86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75"/>
          <p:cNvGrpSpPr/>
          <p:nvPr/>
        </p:nvGrpSpPr>
        <p:grpSpPr>
          <a:xfrm>
            <a:off x="6883018" y="3385971"/>
            <a:ext cx="1544460" cy="1318375"/>
            <a:chOff x="6914843" y="3659446"/>
            <a:chExt cx="1544460" cy="1318375"/>
          </a:xfrm>
        </p:grpSpPr>
        <p:sp>
          <p:nvSpPr>
            <p:cNvPr id="1176" name="Google Shape;1176;p75"/>
            <p:cNvSpPr/>
            <p:nvPr/>
          </p:nvSpPr>
          <p:spPr>
            <a:xfrm rot="10639312">
              <a:off x="6943239" y="3693519"/>
              <a:ext cx="1487668" cy="1250229"/>
            </a:xfrm>
            <a:custGeom>
              <a:avLst/>
              <a:gdLst/>
              <a:ahLst/>
              <a:cxnLst/>
              <a:rect l="l" t="t" r="r" b="b"/>
              <a:pathLst>
                <a:path w="29548" h="24832" extrusionOk="0">
                  <a:moveTo>
                    <a:pt x="2096" y="0"/>
                  </a:moveTo>
                  <a:lnTo>
                    <a:pt x="1048" y="210"/>
                  </a:lnTo>
                  <a:lnTo>
                    <a:pt x="839" y="315"/>
                  </a:lnTo>
                  <a:lnTo>
                    <a:pt x="524" y="419"/>
                  </a:lnTo>
                  <a:lnTo>
                    <a:pt x="210" y="943"/>
                  </a:lnTo>
                  <a:lnTo>
                    <a:pt x="1" y="1467"/>
                  </a:lnTo>
                  <a:lnTo>
                    <a:pt x="1" y="1781"/>
                  </a:lnTo>
                  <a:lnTo>
                    <a:pt x="1" y="2096"/>
                  </a:lnTo>
                  <a:lnTo>
                    <a:pt x="105" y="2410"/>
                  </a:lnTo>
                  <a:lnTo>
                    <a:pt x="315" y="2620"/>
                  </a:lnTo>
                  <a:lnTo>
                    <a:pt x="734" y="3039"/>
                  </a:lnTo>
                  <a:lnTo>
                    <a:pt x="1363" y="3248"/>
                  </a:lnTo>
                  <a:lnTo>
                    <a:pt x="1677" y="3248"/>
                  </a:lnTo>
                  <a:lnTo>
                    <a:pt x="1887" y="3143"/>
                  </a:lnTo>
                  <a:lnTo>
                    <a:pt x="2410" y="3039"/>
                  </a:lnTo>
                  <a:lnTo>
                    <a:pt x="3039" y="3039"/>
                  </a:lnTo>
                  <a:lnTo>
                    <a:pt x="3982" y="3248"/>
                  </a:lnTo>
                  <a:lnTo>
                    <a:pt x="4820" y="3563"/>
                  </a:lnTo>
                  <a:lnTo>
                    <a:pt x="5554" y="4191"/>
                  </a:lnTo>
                  <a:lnTo>
                    <a:pt x="5868" y="4506"/>
                  </a:lnTo>
                  <a:lnTo>
                    <a:pt x="6182" y="4925"/>
                  </a:lnTo>
                  <a:lnTo>
                    <a:pt x="6497" y="5553"/>
                  </a:lnTo>
                  <a:lnTo>
                    <a:pt x="6706" y="6287"/>
                  </a:lnTo>
                  <a:lnTo>
                    <a:pt x="7440" y="8068"/>
                  </a:lnTo>
                  <a:lnTo>
                    <a:pt x="7649" y="8801"/>
                  </a:lnTo>
                  <a:lnTo>
                    <a:pt x="8068" y="9430"/>
                  </a:lnTo>
                  <a:lnTo>
                    <a:pt x="8802" y="10268"/>
                  </a:lnTo>
                  <a:lnTo>
                    <a:pt x="9221" y="10583"/>
                  </a:lnTo>
                  <a:lnTo>
                    <a:pt x="9640" y="10897"/>
                  </a:lnTo>
                  <a:lnTo>
                    <a:pt x="10373" y="11211"/>
                  </a:lnTo>
                  <a:lnTo>
                    <a:pt x="11107" y="11421"/>
                  </a:lnTo>
                  <a:lnTo>
                    <a:pt x="12364" y="11630"/>
                  </a:lnTo>
                  <a:lnTo>
                    <a:pt x="13831" y="11630"/>
                  </a:lnTo>
                  <a:lnTo>
                    <a:pt x="14564" y="11735"/>
                  </a:lnTo>
                  <a:lnTo>
                    <a:pt x="15088" y="11840"/>
                  </a:lnTo>
                  <a:lnTo>
                    <a:pt x="15298" y="12049"/>
                  </a:lnTo>
                  <a:lnTo>
                    <a:pt x="15612" y="12259"/>
                  </a:lnTo>
                  <a:lnTo>
                    <a:pt x="16031" y="13097"/>
                  </a:lnTo>
                  <a:lnTo>
                    <a:pt x="16450" y="14145"/>
                  </a:lnTo>
                  <a:lnTo>
                    <a:pt x="16974" y="15507"/>
                  </a:lnTo>
                  <a:lnTo>
                    <a:pt x="17498" y="16450"/>
                  </a:lnTo>
                  <a:lnTo>
                    <a:pt x="18127" y="17288"/>
                  </a:lnTo>
                  <a:lnTo>
                    <a:pt x="18651" y="17812"/>
                  </a:lnTo>
                  <a:lnTo>
                    <a:pt x="19174" y="18231"/>
                  </a:lnTo>
                  <a:lnTo>
                    <a:pt x="19698" y="18545"/>
                  </a:lnTo>
                  <a:lnTo>
                    <a:pt x="20222" y="18755"/>
                  </a:lnTo>
                  <a:lnTo>
                    <a:pt x="21270" y="19069"/>
                  </a:lnTo>
                  <a:lnTo>
                    <a:pt x="23051" y="19279"/>
                  </a:lnTo>
                  <a:lnTo>
                    <a:pt x="23889" y="19488"/>
                  </a:lnTo>
                  <a:lnTo>
                    <a:pt x="24308" y="19698"/>
                  </a:lnTo>
                  <a:lnTo>
                    <a:pt x="24832" y="20012"/>
                  </a:lnTo>
                  <a:lnTo>
                    <a:pt x="25147" y="20431"/>
                  </a:lnTo>
                  <a:lnTo>
                    <a:pt x="25566" y="20955"/>
                  </a:lnTo>
                  <a:lnTo>
                    <a:pt x="25880" y="21584"/>
                  </a:lnTo>
                  <a:lnTo>
                    <a:pt x="26090" y="22213"/>
                  </a:lnTo>
                  <a:lnTo>
                    <a:pt x="26299" y="22841"/>
                  </a:lnTo>
                  <a:lnTo>
                    <a:pt x="26509" y="23575"/>
                  </a:lnTo>
                  <a:lnTo>
                    <a:pt x="26613" y="23889"/>
                  </a:lnTo>
                  <a:lnTo>
                    <a:pt x="26718" y="24098"/>
                  </a:lnTo>
                  <a:lnTo>
                    <a:pt x="27137" y="24518"/>
                  </a:lnTo>
                  <a:lnTo>
                    <a:pt x="27661" y="24832"/>
                  </a:lnTo>
                  <a:lnTo>
                    <a:pt x="28290" y="24832"/>
                  </a:lnTo>
                  <a:lnTo>
                    <a:pt x="28604" y="24727"/>
                  </a:lnTo>
                  <a:lnTo>
                    <a:pt x="28814" y="24622"/>
                  </a:lnTo>
                  <a:lnTo>
                    <a:pt x="29233" y="24203"/>
                  </a:lnTo>
                  <a:lnTo>
                    <a:pt x="29547" y="23679"/>
                  </a:lnTo>
                  <a:lnTo>
                    <a:pt x="29547" y="23365"/>
                  </a:lnTo>
                  <a:lnTo>
                    <a:pt x="29547" y="23051"/>
                  </a:lnTo>
                  <a:lnTo>
                    <a:pt x="29233" y="21584"/>
                  </a:lnTo>
                  <a:lnTo>
                    <a:pt x="28604" y="20222"/>
                  </a:lnTo>
                  <a:lnTo>
                    <a:pt x="28290" y="19593"/>
                  </a:lnTo>
                  <a:lnTo>
                    <a:pt x="27871" y="18860"/>
                  </a:lnTo>
                  <a:lnTo>
                    <a:pt x="27347" y="18336"/>
                  </a:lnTo>
                  <a:lnTo>
                    <a:pt x="26823" y="17707"/>
                  </a:lnTo>
                  <a:lnTo>
                    <a:pt x="25985" y="17079"/>
                  </a:lnTo>
                  <a:lnTo>
                    <a:pt x="24937" y="16555"/>
                  </a:lnTo>
                  <a:lnTo>
                    <a:pt x="23889" y="16345"/>
                  </a:lnTo>
                  <a:lnTo>
                    <a:pt x="22946" y="16136"/>
                  </a:lnTo>
                  <a:lnTo>
                    <a:pt x="22108" y="16031"/>
                  </a:lnTo>
                  <a:lnTo>
                    <a:pt x="21479" y="15926"/>
                  </a:lnTo>
                  <a:lnTo>
                    <a:pt x="20851" y="15612"/>
                  </a:lnTo>
                  <a:lnTo>
                    <a:pt x="20641" y="15507"/>
                  </a:lnTo>
                  <a:lnTo>
                    <a:pt x="20327" y="15193"/>
                  </a:lnTo>
                  <a:lnTo>
                    <a:pt x="19908" y="14354"/>
                  </a:lnTo>
                  <a:lnTo>
                    <a:pt x="19384" y="13202"/>
                  </a:lnTo>
                  <a:lnTo>
                    <a:pt x="18860" y="11840"/>
                  </a:lnTo>
                  <a:lnTo>
                    <a:pt x="18336" y="10897"/>
                  </a:lnTo>
                  <a:lnTo>
                    <a:pt x="17708" y="10059"/>
                  </a:lnTo>
                  <a:lnTo>
                    <a:pt x="17184" y="9535"/>
                  </a:lnTo>
                  <a:lnTo>
                    <a:pt x="16555" y="9220"/>
                  </a:lnTo>
                  <a:lnTo>
                    <a:pt x="15926" y="8906"/>
                  </a:lnTo>
                  <a:lnTo>
                    <a:pt x="15193" y="8697"/>
                  </a:lnTo>
                  <a:lnTo>
                    <a:pt x="13936" y="8592"/>
                  </a:lnTo>
                  <a:lnTo>
                    <a:pt x="12469" y="8487"/>
                  </a:lnTo>
                  <a:lnTo>
                    <a:pt x="11735" y="8382"/>
                  </a:lnTo>
                  <a:lnTo>
                    <a:pt x="11212" y="8277"/>
                  </a:lnTo>
                  <a:lnTo>
                    <a:pt x="10792" y="7858"/>
                  </a:lnTo>
                  <a:lnTo>
                    <a:pt x="10373" y="7230"/>
                  </a:lnTo>
                  <a:lnTo>
                    <a:pt x="9954" y="6287"/>
                  </a:lnTo>
                  <a:lnTo>
                    <a:pt x="9640" y="5134"/>
                  </a:lnTo>
                  <a:lnTo>
                    <a:pt x="9221" y="4191"/>
                  </a:lnTo>
                  <a:lnTo>
                    <a:pt x="8802" y="3353"/>
                  </a:lnTo>
                  <a:lnTo>
                    <a:pt x="8383" y="2620"/>
                  </a:lnTo>
                  <a:lnTo>
                    <a:pt x="7754" y="1991"/>
                  </a:lnTo>
                  <a:lnTo>
                    <a:pt x="7125" y="1362"/>
                  </a:lnTo>
                  <a:lnTo>
                    <a:pt x="6392" y="943"/>
                  </a:lnTo>
                  <a:lnTo>
                    <a:pt x="5658" y="524"/>
                  </a:lnTo>
                  <a:lnTo>
                    <a:pt x="4820" y="210"/>
                  </a:lnTo>
                  <a:lnTo>
                    <a:pt x="39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5"/>
            <p:cNvSpPr/>
            <p:nvPr/>
          </p:nvSpPr>
          <p:spPr>
            <a:xfrm rot="10639321">
              <a:off x="6918471" y="3725192"/>
              <a:ext cx="158343" cy="158292"/>
            </a:xfrm>
            <a:custGeom>
              <a:avLst/>
              <a:gdLst/>
              <a:ahLst/>
              <a:cxnLst/>
              <a:rect l="l" t="t" r="r" b="b"/>
              <a:pathLst>
                <a:path w="3145" h="3144" extrusionOk="0">
                  <a:moveTo>
                    <a:pt x="1677" y="1"/>
                  </a:moveTo>
                  <a:lnTo>
                    <a:pt x="1363" y="105"/>
                  </a:lnTo>
                  <a:lnTo>
                    <a:pt x="1049" y="105"/>
                  </a:lnTo>
                  <a:lnTo>
                    <a:pt x="525" y="420"/>
                  </a:lnTo>
                  <a:lnTo>
                    <a:pt x="210" y="944"/>
                  </a:lnTo>
                  <a:lnTo>
                    <a:pt x="106" y="1258"/>
                  </a:lnTo>
                  <a:lnTo>
                    <a:pt x="1" y="1572"/>
                  </a:lnTo>
                  <a:lnTo>
                    <a:pt x="1" y="1887"/>
                  </a:lnTo>
                  <a:lnTo>
                    <a:pt x="106" y="2096"/>
                  </a:lnTo>
                  <a:lnTo>
                    <a:pt x="420" y="2620"/>
                  </a:lnTo>
                  <a:lnTo>
                    <a:pt x="944" y="3039"/>
                  </a:lnTo>
                  <a:lnTo>
                    <a:pt x="1153" y="3144"/>
                  </a:lnTo>
                  <a:lnTo>
                    <a:pt x="1782" y="3144"/>
                  </a:lnTo>
                  <a:lnTo>
                    <a:pt x="2096" y="3039"/>
                  </a:lnTo>
                  <a:lnTo>
                    <a:pt x="2620" y="2725"/>
                  </a:lnTo>
                  <a:lnTo>
                    <a:pt x="3039" y="2306"/>
                  </a:lnTo>
                  <a:lnTo>
                    <a:pt x="3144" y="1991"/>
                  </a:lnTo>
                  <a:lnTo>
                    <a:pt x="3144" y="1677"/>
                  </a:lnTo>
                  <a:lnTo>
                    <a:pt x="3144" y="1363"/>
                  </a:lnTo>
                  <a:lnTo>
                    <a:pt x="3039" y="1048"/>
                  </a:lnTo>
                  <a:lnTo>
                    <a:pt x="2725" y="525"/>
                  </a:lnTo>
                  <a:lnTo>
                    <a:pt x="2306" y="210"/>
                  </a:lnTo>
                  <a:lnTo>
                    <a:pt x="1992" y="105"/>
                  </a:lnTo>
                  <a:lnTo>
                    <a:pt x="16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75"/>
          <p:cNvSpPr/>
          <p:nvPr/>
        </p:nvSpPr>
        <p:spPr>
          <a:xfrm rot="1358735">
            <a:off x="6963666" y="2517889"/>
            <a:ext cx="257123" cy="2571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5"/>
          <p:cNvSpPr txBox="1">
            <a:spLocks noGrp="1"/>
          </p:cNvSpPr>
          <p:nvPr>
            <p:ph type="subTitle" idx="2"/>
          </p:nvPr>
        </p:nvSpPr>
        <p:spPr>
          <a:xfrm>
            <a:off x="-98775" y="64000"/>
            <a:ext cx="93789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1980 CLOTHING </a:t>
            </a:r>
            <a:r>
              <a:rPr lang="en">
                <a:solidFill>
                  <a:schemeClr val="accent6"/>
                </a:solidFill>
              </a:rPr>
              <a:t>STYLE BRAND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a:t>
            </a:r>
            <a:endParaRPr/>
          </a:p>
        </p:txBody>
      </p:sp>
      <p:sp>
        <p:nvSpPr>
          <p:cNvPr id="1201" name="Google Shape;1201;p75"/>
          <p:cNvSpPr txBox="1">
            <a:spLocks noGrp="1"/>
          </p:cNvSpPr>
          <p:nvPr>
            <p:ph type="subTitle" idx="3"/>
          </p:nvPr>
        </p:nvSpPr>
        <p:spPr>
          <a:xfrm rot="10800000">
            <a:off x="-143344" y="4873750"/>
            <a:ext cx="94224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6"/>
                </a:solidFill>
              </a:rPr>
              <a:t>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BRAND </a:t>
            </a:r>
            <a:r>
              <a:rPr lang="en"/>
              <a:t>1980 CLOTHING </a:t>
            </a:r>
            <a:r>
              <a:rPr lang="en">
                <a:solidFill>
                  <a:schemeClr val="accent6"/>
                </a:solidFill>
              </a:rPr>
              <a:t>STYLE BR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8"/>
          <p:cNvSpPr txBox="1">
            <a:spLocks noGrp="1"/>
          </p:cNvSpPr>
          <p:nvPr>
            <p:ph type="title"/>
          </p:nvPr>
        </p:nvSpPr>
        <p:spPr>
          <a:xfrm>
            <a:off x="2345925" y="486648"/>
            <a:ext cx="4805718" cy="99010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Frameworks </a:t>
            </a:r>
            <a:r>
              <a:rPr lang="en" dirty="0"/>
              <a:t>used</a:t>
            </a:r>
            <a:endParaRPr dirty="0"/>
          </a:p>
        </p:txBody>
      </p:sp>
      <p:pic>
        <p:nvPicPr>
          <p:cNvPr id="1026" name="Picture 2" descr="html 5&quot; Icon - Download for free – Iconduck">
            <a:extLst>
              <a:ext uri="{FF2B5EF4-FFF2-40B4-BE49-F238E27FC236}">
                <a16:creationId xmlns:a16="http://schemas.microsoft.com/office/drawing/2014/main" id="{81A73610-0CB4-ED31-9970-7E0395301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318" y="1595596"/>
            <a:ext cx="1384090" cy="19523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s 3 - Free technology icons">
            <a:extLst>
              <a:ext uri="{FF2B5EF4-FFF2-40B4-BE49-F238E27FC236}">
                <a16:creationId xmlns:a16="http://schemas.microsoft.com/office/drawing/2014/main" id="{CD2C6B5A-B24F-E45F-1599-A20DC06D3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4525" y="1479042"/>
            <a:ext cx="2185416"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otstrap_icons | Flutter package">
            <a:extLst>
              <a:ext uri="{FF2B5EF4-FFF2-40B4-BE49-F238E27FC236}">
                <a16:creationId xmlns:a16="http://schemas.microsoft.com/office/drawing/2014/main" id="{14347202-74FA-3981-A6B0-C04F34B89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0962" y="1670266"/>
            <a:ext cx="2185416" cy="1802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4"/>
          <p:cNvSpPr txBox="1">
            <a:spLocks noGrp="1"/>
          </p:cNvSpPr>
          <p:nvPr>
            <p:ph type="title"/>
          </p:nvPr>
        </p:nvSpPr>
        <p:spPr>
          <a:xfrm>
            <a:off x="1447315" y="412843"/>
            <a:ext cx="6367800" cy="124526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p>
        </p:txBody>
      </p:sp>
      <p:sp>
        <p:nvSpPr>
          <p:cNvPr id="586" name="Google Shape;586;p54"/>
          <p:cNvSpPr txBox="1">
            <a:spLocks noGrp="1"/>
          </p:cNvSpPr>
          <p:nvPr>
            <p:ph type="subTitle" idx="1"/>
          </p:nvPr>
        </p:nvSpPr>
        <p:spPr>
          <a:xfrm>
            <a:off x="-98775" y="64000"/>
            <a:ext cx="93789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1980 CLOTHING </a:t>
            </a:r>
            <a:r>
              <a:rPr lang="en">
                <a:solidFill>
                  <a:schemeClr val="accent6"/>
                </a:solidFill>
              </a:rPr>
              <a:t>STYLE BRAND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a:t>
            </a:r>
            <a:endParaRPr/>
          </a:p>
        </p:txBody>
      </p:sp>
      <p:sp>
        <p:nvSpPr>
          <p:cNvPr id="587" name="Google Shape;587;p54"/>
          <p:cNvSpPr/>
          <p:nvPr/>
        </p:nvSpPr>
        <p:spPr>
          <a:xfrm>
            <a:off x="1393400" y="2571942"/>
            <a:ext cx="77499" cy="42322"/>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4"/>
          <p:cNvGrpSpPr/>
          <p:nvPr/>
        </p:nvGrpSpPr>
        <p:grpSpPr>
          <a:xfrm rot="-251489">
            <a:off x="486875" y="404590"/>
            <a:ext cx="1370831" cy="1562639"/>
            <a:chOff x="416273" y="354081"/>
            <a:chExt cx="1469122" cy="1674683"/>
          </a:xfrm>
        </p:grpSpPr>
        <p:sp>
          <p:nvSpPr>
            <p:cNvPr id="589" name="Google Shape;589;p54"/>
            <p:cNvSpPr/>
            <p:nvPr/>
          </p:nvSpPr>
          <p:spPr>
            <a:xfrm rot="-1120294">
              <a:off x="612693" y="489416"/>
              <a:ext cx="1076283" cy="1404013"/>
            </a:xfrm>
            <a:custGeom>
              <a:avLst/>
              <a:gdLst/>
              <a:ahLst/>
              <a:cxnLst/>
              <a:rect l="l" t="t" r="r" b="b"/>
              <a:pathLst>
                <a:path w="160636" h="209550" extrusionOk="0">
                  <a:moveTo>
                    <a:pt x="80956" y="0"/>
                  </a:moveTo>
                  <a:lnTo>
                    <a:pt x="76986" y="142"/>
                  </a:lnTo>
                  <a:lnTo>
                    <a:pt x="73016" y="425"/>
                  </a:lnTo>
                  <a:lnTo>
                    <a:pt x="69047" y="851"/>
                  </a:lnTo>
                  <a:lnTo>
                    <a:pt x="65219" y="1418"/>
                  </a:lnTo>
                  <a:lnTo>
                    <a:pt x="61390" y="2268"/>
                  </a:lnTo>
                  <a:lnTo>
                    <a:pt x="57704" y="3261"/>
                  </a:lnTo>
                  <a:lnTo>
                    <a:pt x="54018" y="4537"/>
                  </a:lnTo>
                  <a:lnTo>
                    <a:pt x="50332" y="5813"/>
                  </a:lnTo>
                  <a:lnTo>
                    <a:pt x="46787" y="7373"/>
                  </a:lnTo>
                  <a:lnTo>
                    <a:pt x="43384" y="9074"/>
                  </a:lnTo>
                  <a:lnTo>
                    <a:pt x="39982" y="10917"/>
                  </a:lnTo>
                  <a:lnTo>
                    <a:pt x="36721" y="12902"/>
                  </a:lnTo>
                  <a:lnTo>
                    <a:pt x="33460" y="15170"/>
                  </a:lnTo>
                  <a:lnTo>
                    <a:pt x="30483" y="17439"/>
                  </a:lnTo>
                  <a:lnTo>
                    <a:pt x="27505" y="19849"/>
                  </a:lnTo>
                  <a:lnTo>
                    <a:pt x="24670" y="22543"/>
                  </a:lnTo>
                  <a:lnTo>
                    <a:pt x="21834" y="25237"/>
                  </a:lnTo>
                  <a:lnTo>
                    <a:pt x="19282" y="28072"/>
                  </a:lnTo>
                  <a:lnTo>
                    <a:pt x="16872" y="31191"/>
                  </a:lnTo>
                  <a:lnTo>
                    <a:pt x="14461" y="34311"/>
                  </a:lnTo>
                  <a:lnTo>
                    <a:pt x="12335" y="37572"/>
                  </a:lnTo>
                  <a:lnTo>
                    <a:pt x="10350" y="40974"/>
                  </a:lnTo>
                  <a:lnTo>
                    <a:pt x="8507" y="44377"/>
                  </a:lnTo>
                  <a:lnTo>
                    <a:pt x="6805" y="48063"/>
                  </a:lnTo>
                  <a:lnTo>
                    <a:pt x="5246" y="51749"/>
                  </a:lnTo>
                  <a:lnTo>
                    <a:pt x="3970" y="55578"/>
                  </a:lnTo>
                  <a:lnTo>
                    <a:pt x="2694" y="59547"/>
                  </a:lnTo>
                  <a:lnTo>
                    <a:pt x="1843" y="63517"/>
                  </a:lnTo>
                  <a:lnTo>
                    <a:pt x="992" y="67487"/>
                  </a:lnTo>
                  <a:lnTo>
                    <a:pt x="425" y="71457"/>
                  </a:lnTo>
                  <a:lnTo>
                    <a:pt x="0" y="75568"/>
                  </a:lnTo>
                  <a:lnTo>
                    <a:pt x="0" y="77553"/>
                  </a:lnTo>
                  <a:lnTo>
                    <a:pt x="0" y="79680"/>
                  </a:lnTo>
                  <a:lnTo>
                    <a:pt x="142" y="81523"/>
                  </a:lnTo>
                  <a:lnTo>
                    <a:pt x="284" y="83508"/>
                  </a:lnTo>
                  <a:lnTo>
                    <a:pt x="992" y="87336"/>
                  </a:lnTo>
                  <a:lnTo>
                    <a:pt x="1701" y="91306"/>
                  </a:lnTo>
                  <a:lnTo>
                    <a:pt x="2127" y="95134"/>
                  </a:lnTo>
                  <a:lnTo>
                    <a:pt x="2552" y="99246"/>
                  </a:lnTo>
                  <a:lnTo>
                    <a:pt x="2836" y="103357"/>
                  </a:lnTo>
                  <a:lnTo>
                    <a:pt x="2977" y="107469"/>
                  </a:lnTo>
                  <a:lnTo>
                    <a:pt x="2977" y="111580"/>
                  </a:lnTo>
                  <a:lnTo>
                    <a:pt x="2977" y="115692"/>
                  </a:lnTo>
                  <a:lnTo>
                    <a:pt x="2694" y="119804"/>
                  </a:lnTo>
                  <a:lnTo>
                    <a:pt x="2410" y="123915"/>
                  </a:lnTo>
                  <a:lnTo>
                    <a:pt x="2127" y="127885"/>
                  </a:lnTo>
                  <a:lnTo>
                    <a:pt x="1843" y="130437"/>
                  </a:lnTo>
                  <a:lnTo>
                    <a:pt x="1701" y="132847"/>
                  </a:lnTo>
                  <a:lnTo>
                    <a:pt x="1701" y="133982"/>
                  </a:lnTo>
                  <a:lnTo>
                    <a:pt x="1701" y="135258"/>
                  </a:lnTo>
                  <a:lnTo>
                    <a:pt x="1985" y="136392"/>
                  </a:lnTo>
                  <a:lnTo>
                    <a:pt x="2268" y="137526"/>
                  </a:lnTo>
                  <a:lnTo>
                    <a:pt x="2694" y="138802"/>
                  </a:lnTo>
                  <a:lnTo>
                    <a:pt x="3261" y="139795"/>
                  </a:lnTo>
                  <a:lnTo>
                    <a:pt x="4112" y="140787"/>
                  </a:lnTo>
                  <a:lnTo>
                    <a:pt x="4962" y="141638"/>
                  </a:lnTo>
                  <a:lnTo>
                    <a:pt x="5955" y="142347"/>
                  </a:lnTo>
                  <a:lnTo>
                    <a:pt x="6947" y="142914"/>
                  </a:lnTo>
                  <a:lnTo>
                    <a:pt x="8081" y="143197"/>
                  </a:lnTo>
                  <a:lnTo>
                    <a:pt x="9357" y="143197"/>
                  </a:lnTo>
                  <a:lnTo>
                    <a:pt x="10492" y="142914"/>
                  </a:lnTo>
                  <a:lnTo>
                    <a:pt x="11484" y="142488"/>
                  </a:lnTo>
                  <a:lnTo>
                    <a:pt x="13611" y="141354"/>
                  </a:lnTo>
                  <a:lnTo>
                    <a:pt x="14603" y="140787"/>
                  </a:lnTo>
                  <a:lnTo>
                    <a:pt x="15738" y="140362"/>
                  </a:lnTo>
                  <a:lnTo>
                    <a:pt x="16730" y="139936"/>
                  </a:lnTo>
                  <a:lnTo>
                    <a:pt x="17864" y="139795"/>
                  </a:lnTo>
                  <a:lnTo>
                    <a:pt x="18573" y="139936"/>
                  </a:lnTo>
                  <a:lnTo>
                    <a:pt x="19140" y="140078"/>
                  </a:lnTo>
                  <a:lnTo>
                    <a:pt x="20274" y="140503"/>
                  </a:lnTo>
                  <a:lnTo>
                    <a:pt x="21409" y="141212"/>
                  </a:lnTo>
                  <a:lnTo>
                    <a:pt x="22259" y="142205"/>
                  </a:lnTo>
                  <a:lnTo>
                    <a:pt x="22968" y="143339"/>
                  </a:lnTo>
                  <a:lnTo>
                    <a:pt x="23677" y="144615"/>
                  </a:lnTo>
                  <a:lnTo>
                    <a:pt x="23961" y="145891"/>
                  </a:lnTo>
                  <a:lnTo>
                    <a:pt x="24244" y="147167"/>
                  </a:lnTo>
                  <a:lnTo>
                    <a:pt x="24244" y="148585"/>
                  </a:lnTo>
                  <a:lnTo>
                    <a:pt x="24244" y="149861"/>
                  </a:lnTo>
                  <a:lnTo>
                    <a:pt x="23961" y="152555"/>
                  </a:lnTo>
                  <a:lnTo>
                    <a:pt x="23677" y="155248"/>
                  </a:lnTo>
                  <a:lnTo>
                    <a:pt x="23535" y="156525"/>
                  </a:lnTo>
                  <a:lnTo>
                    <a:pt x="23535" y="157942"/>
                  </a:lnTo>
                  <a:lnTo>
                    <a:pt x="23535" y="159218"/>
                  </a:lnTo>
                  <a:lnTo>
                    <a:pt x="23819" y="160636"/>
                  </a:lnTo>
                  <a:lnTo>
                    <a:pt x="24244" y="161912"/>
                  </a:lnTo>
                  <a:lnTo>
                    <a:pt x="24953" y="163188"/>
                  </a:lnTo>
                  <a:lnTo>
                    <a:pt x="25662" y="164181"/>
                  </a:lnTo>
                  <a:lnTo>
                    <a:pt x="26513" y="165173"/>
                  </a:lnTo>
                  <a:lnTo>
                    <a:pt x="27647" y="165740"/>
                  </a:lnTo>
                  <a:lnTo>
                    <a:pt x="28923" y="166166"/>
                  </a:lnTo>
                  <a:lnTo>
                    <a:pt x="30341" y="166307"/>
                  </a:lnTo>
                  <a:lnTo>
                    <a:pt x="31759" y="166166"/>
                  </a:lnTo>
                  <a:lnTo>
                    <a:pt x="33176" y="165882"/>
                  </a:lnTo>
                  <a:lnTo>
                    <a:pt x="35587" y="165882"/>
                  </a:lnTo>
                  <a:lnTo>
                    <a:pt x="36579" y="166024"/>
                  </a:lnTo>
                  <a:lnTo>
                    <a:pt x="37572" y="166449"/>
                  </a:lnTo>
                  <a:lnTo>
                    <a:pt x="38422" y="166874"/>
                  </a:lnTo>
                  <a:lnTo>
                    <a:pt x="39273" y="167300"/>
                  </a:lnTo>
                  <a:lnTo>
                    <a:pt x="40124" y="168009"/>
                  </a:lnTo>
                  <a:lnTo>
                    <a:pt x="40832" y="168718"/>
                  </a:lnTo>
                  <a:lnTo>
                    <a:pt x="41541" y="169426"/>
                  </a:lnTo>
                  <a:lnTo>
                    <a:pt x="42676" y="171270"/>
                  </a:lnTo>
                  <a:lnTo>
                    <a:pt x="43668" y="173254"/>
                  </a:lnTo>
                  <a:lnTo>
                    <a:pt x="44235" y="175239"/>
                  </a:lnTo>
                  <a:lnTo>
                    <a:pt x="44660" y="177366"/>
                  </a:lnTo>
                  <a:lnTo>
                    <a:pt x="44660" y="179493"/>
                  </a:lnTo>
                  <a:lnTo>
                    <a:pt x="44660" y="181619"/>
                  </a:lnTo>
                  <a:lnTo>
                    <a:pt x="44377" y="183604"/>
                  </a:lnTo>
                  <a:lnTo>
                    <a:pt x="44093" y="185731"/>
                  </a:lnTo>
                  <a:lnTo>
                    <a:pt x="43384" y="189843"/>
                  </a:lnTo>
                  <a:lnTo>
                    <a:pt x="43101" y="191969"/>
                  </a:lnTo>
                  <a:lnTo>
                    <a:pt x="42959" y="194096"/>
                  </a:lnTo>
                  <a:lnTo>
                    <a:pt x="42959" y="196223"/>
                  </a:lnTo>
                  <a:lnTo>
                    <a:pt x="43101" y="198349"/>
                  </a:lnTo>
                  <a:lnTo>
                    <a:pt x="43526" y="200476"/>
                  </a:lnTo>
                  <a:lnTo>
                    <a:pt x="44093" y="202603"/>
                  </a:lnTo>
                  <a:lnTo>
                    <a:pt x="44944" y="204446"/>
                  </a:lnTo>
                  <a:lnTo>
                    <a:pt x="45511" y="205297"/>
                  </a:lnTo>
                  <a:lnTo>
                    <a:pt x="46220" y="206147"/>
                  </a:lnTo>
                  <a:lnTo>
                    <a:pt x="46787" y="206856"/>
                  </a:lnTo>
                  <a:lnTo>
                    <a:pt x="47638" y="207565"/>
                  </a:lnTo>
                  <a:lnTo>
                    <a:pt x="48489" y="208132"/>
                  </a:lnTo>
                  <a:lnTo>
                    <a:pt x="49339" y="208558"/>
                  </a:lnTo>
                  <a:lnTo>
                    <a:pt x="50332" y="208983"/>
                  </a:lnTo>
                  <a:lnTo>
                    <a:pt x="51182" y="209266"/>
                  </a:lnTo>
                  <a:lnTo>
                    <a:pt x="52175" y="209408"/>
                  </a:lnTo>
                  <a:lnTo>
                    <a:pt x="53167" y="209550"/>
                  </a:lnTo>
                  <a:lnTo>
                    <a:pt x="54160" y="209550"/>
                  </a:lnTo>
                  <a:lnTo>
                    <a:pt x="55294" y="209408"/>
                  </a:lnTo>
                  <a:lnTo>
                    <a:pt x="57137" y="208841"/>
                  </a:lnTo>
                  <a:lnTo>
                    <a:pt x="59122" y="208132"/>
                  </a:lnTo>
                  <a:lnTo>
                    <a:pt x="60965" y="206998"/>
                  </a:lnTo>
                  <a:lnTo>
                    <a:pt x="62525" y="205722"/>
                  </a:lnTo>
                  <a:lnTo>
                    <a:pt x="63942" y="204162"/>
                  </a:lnTo>
                  <a:lnTo>
                    <a:pt x="65219" y="202461"/>
                  </a:lnTo>
                  <a:lnTo>
                    <a:pt x="66211" y="200760"/>
                  </a:lnTo>
                  <a:lnTo>
                    <a:pt x="67203" y="198917"/>
                  </a:lnTo>
                  <a:lnTo>
                    <a:pt x="67912" y="196932"/>
                  </a:lnTo>
                  <a:lnTo>
                    <a:pt x="69330" y="192962"/>
                  </a:lnTo>
                  <a:lnTo>
                    <a:pt x="70464" y="188992"/>
                  </a:lnTo>
                  <a:lnTo>
                    <a:pt x="71740" y="185022"/>
                  </a:lnTo>
                  <a:lnTo>
                    <a:pt x="72449" y="183037"/>
                  </a:lnTo>
                  <a:lnTo>
                    <a:pt x="73300" y="181194"/>
                  </a:lnTo>
                  <a:lnTo>
                    <a:pt x="74151" y="179351"/>
                  </a:lnTo>
                  <a:lnTo>
                    <a:pt x="75285" y="177650"/>
                  </a:lnTo>
                  <a:lnTo>
                    <a:pt x="76561" y="175948"/>
                  </a:lnTo>
                  <a:lnTo>
                    <a:pt x="77979" y="174530"/>
                  </a:lnTo>
                  <a:lnTo>
                    <a:pt x="78688" y="173822"/>
                  </a:lnTo>
                  <a:lnTo>
                    <a:pt x="79538" y="173254"/>
                  </a:lnTo>
                  <a:lnTo>
                    <a:pt x="80531" y="172829"/>
                  </a:lnTo>
                  <a:lnTo>
                    <a:pt x="81381" y="172546"/>
                  </a:lnTo>
                  <a:lnTo>
                    <a:pt x="82374" y="172404"/>
                  </a:lnTo>
                  <a:lnTo>
                    <a:pt x="83366" y="172404"/>
                  </a:lnTo>
                  <a:lnTo>
                    <a:pt x="84217" y="172546"/>
                  </a:lnTo>
                  <a:lnTo>
                    <a:pt x="85068" y="173113"/>
                  </a:lnTo>
                  <a:lnTo>
                    <a:pt x="85493" y="173538"/>
                  </a:lnTo>
                  <a:lnTo>
                    <a:pt x="85918" y="173963"/>
                  </a:lnTo>
                  <a:lnTo>
                    <a:pt x="86202" y="174530"/>
                  </a:lnTo>
                  <a:lnTo>
                    <a:pt x="86344" y="175098"/>
                  </a:lnTo>
                  <a:lnTo>
                    <a:pt x="86627" y="176374"/>
                  </a:lnTo>
                  <a:lnTo>
                    <a:pt x="86627" y="177791"/>
                  </a:lnTo>
                  <a:lnTo>
                    <a:pt x="86769" y="180485"/>
                  </a:lnTo>
                  <a:lnTo>
                    <a:pt x="86911" y="181903"/>
                  </a:lnTo>
                  <a:lnTo>
                    <a:pt x="87336" y="183179"/>
                  </a:lnTo>
                  <a:lnTo>
                    <a:pt x="87761" y="183888"/>
                  </a:lnTo>
                  <a:lnTo>
                    <a:pt x="88187" y="184597"/>
                  </a:lnTo>
                  <a:lnTo>
                    <a:pt x="88754" y="185022"/>
                  </a:lnTo>
                  <a:lnTo>
                    <a:pt x="89321" y="185448"/>
                  </a:lnTo>
                  <a:lnTo>
                    <a:pt x="90030" y="185731"/>
                  </a:lnTo>
                  <a:lnTo>
                    <a:pt x="90881" y="186015"/>
                  </a:lnTo>
                  <a:lnTo>
                    <a:pt x="91589" y="186156"/>
                  </a:lnTo>
                  <a:lnTo>
                    <a:pt x="92440" y="186298"/>
                  </a:lnTo>
                  <a:lnTo>
                    <a:pt x="94141" y="186156"/>
                  </a:lnTo>
                  <a:lnTo>
                    <a:pt x="95701" y="185731"/>
                  </a:lnTo>
                  <a:lnTo>
                    <a:pt x="97261" y="185022"/>
                  </a:lnTo>
                  <a:lnTo>
                    <a:pt x="97970" y="184455"/>
                  </a:lnTo>
                  <a:lnTo>
                    <a:pt x="98678" y="184030"/>
                  </a:lnTo>
                  <a:lnTo>
                    <a:pt x="99813" y="182754"/>
                  </a:lnTo>
                  <a:lnTo>
                    <a:pt x="100663" y="181478"/>
                  </a:lnTo>
                  <a:lnTo>
                    <a:pt x="101514" y="180060"/>
                  </a:lnTo>
                  <a:lnTo>
                    <a:pt x="102223" y="178500"/>
                  </a:lnTo>
                  <a:lnTo>
                    <a:pt x="103499" y="175523"/>
                  </a:lnTo>
                  <a:lnTo>
                    <a:pt x="104775" y="172404"/>
                  </a:lnTo>
                  <a:lnTo>
                    <a:pt x="105626" y="170844"/>
                  </a:lnTo>
                  <a:lnTo>
                    <a:pt x="106476" y="169285"/>
                  </a:lnTo>
                  <a:lnTo>
                    <a:pt x="107469" y="168009"/>
                  </a:lnTo>
                  <a:lnTo>
                    <a:pt x="108461" y="166733"/>
                  </a:lnTo>
                  <a:lnTo>
                    <a:pt x="109737" y="165598"/>
                  </a:lnTo>
                  <a:lnTo>
                    <a:pt x="111155" y="164748"/>
                  </a:lnTo>
                  <a:lnTo>
                    <a:pt x="112573" y="164181"/>
                  </a:lnTo>
                  <a:lnTo>
                    <a:pt x="113282" y="163897"/>
                  </a:lnTo>
                  <a:lnTo>
                    <a:pt x="115692" y="163897"/>
                  </a:lnTo>
                  <a:lnTo>
                    <a:pt x="117252" y="164181"/>
                  </a:lnTo>
                  <a:lnTo>
                    <a:pt x="118811" y="164322"/>
                  </a:lnTo>
                  <a:lnTo>
                    <a:pt x="120371" y="164464"/>
                  </a:lnTo>
                  <a:lnTo>
                    <a:pt x="121221" y="164464"/>
                  </a:lnTo>
                  <a:lnTo>
                    <a:pt x="122072" y="164322"/>
                  </a:lnTo>
                  <a:lnTo>
                    <a:pt x="123773" y="163755"/>
                  </a:lnTo>
                  <a:lnTo>
                    <a:pt x="125333" y="163046"/>
                  </a:lnTo>
                  <a:lnTo>
                    <a:pt x="126893" y="161912"/>
                  </a:lnTo>
                  <a:lnTo>
                    <a:pt x="128169" y="160778"/>
                  </a:lnTo>
                  <a:lnTo>
                    <a:pt x="129586" y="159360"/>
                  </a:lnTo>
                  <a:lnTo>
                    <a:pt x="130721" y="157942"/>
                  </a:lnTo>
                  <a:lnTo>
                    <a:pt x="131855" y="156525"/>
                  </a:lnTo>
                  <a:lnTo>
                    <a:pt x="134549" y="152555"/>
                  </a:lnTo>
                  <a:lnTo>
                    <a:pt x="137101" y="148443"/>
                  </a:lnTo>
                  <a:lnTo>
                    <a:pt x="139369" y="144331"/>
                  </a:lnTo>
                  <a:lnTo>
                    <a:pt x="141354" y="139936"/>
                  </a:lnTo>
                  <a:lnTo>
                    <a:pt x="142630" y="136675"/>
                  </a:lnTo>
                  <a:lnTo>
                    <a:pt x="143764" y="133414"/>
                  </a:lnTo>
                  <a:lnTo>
                    <a:pt x="144899" y="130154"/>
                  </a:lnTo>
                  <a:lnTo>
                    <a:pt x="146033" y="126751"/>
                  </a:lnTo>
                  <a:lnTo>
                    <a:pt x="146600" y="125191"/>
                  </a:lnTo>
                  <a:lnTo>
                    <a:pt x="147309" y="123773"/>
                  </a:lnTo>
                  <a:lnTo>
                    <a:pt x="149010" y="120796"/>
                  </a:lnTo>
                  <a:lnTo>
                    <a:pt x="152413" y="114983"/>
                  </a:lnTo>
                  <a:lnTo>
                    <a:pt x="153547" y="112856"/>
                  </a:lnTo>
                  <a:lnTo>
                    <a:pt x="154539" y="110730"/>
                  </a:lnTo>
                  <a:lnTo>
                    <a:pt x="155532" y="108461"/>
                  </a:lnTo>
                  <a:lnTo>
                    <a:pt x="156241" y="106335"/>
                  </a:lnTo>
                  <a:lnTo>
                    <a:pt x="157092" y="104066"/>
                  </a:lnTo>
                  <a:lnTo>
                    <a:pt x="157659" y="101798"/>
                  </a:lnTo>
                  <a:lnTo>
                    <a:pt x="158793" y="97119"/>
                  </a:lnTo>
                  <a:lnTo>
                    <a:pt x="159502" y="93149"/>
                  </a:lnTo>
                  <a:lnTo>
                    <a:pt x="160069" y="89037"/>
                  </a:lnTo>
                  <a:lnTo>
                    <a:pt x="160494" y="85068"/>
                  </a:lnTo>
                  <a:lnTo>
                    <a:pt x="160636" y="80956"/>
                  </a:lnTo>
                  <a:lnTo>
                    <a:pt x="160494" y="76986"/>
                  </a:lnTo>
                  <a:lnTo>
                    <a:pt x="160211" y="73016"/>
                  </a:lnTo>
                  <a:lnTo>
                    <a:pt x="159785" y="69188"/>
                  </a:lnTo>
                  <a:lnTo>
                    <a:pt x="159218" y="65219"/>
                  </a:lnTo>
                  <a:lnTo>
                    <a:pt x="158368" y="61532"/>
                  </a:lnTo>
                  <a:lnTo>
                    <a:pt x="157375" y="57704"/>
                  </a:lnTo>
                  <a:lnTo>
                    <a:pt x="156099" y="54018"/>
                  </a:lnTo>
                  <a:lnTo>
                    <a:pt x="154823" y="50332"/>
                  </a:lnTo>
                  <a:lnTo>
                    <a:pt x="153263" y="46787"/>
                  </a:lnTo>
                  <a:lnTo>
                    <a:pt x="151562" y="43385"/>
                  </a:lnTo>
                  <a:lnTo>
                    <a:pt x="149719" y="39982"/>
                  </a:lnTo>
                  <a:lnTo>
                    <a:pt x="147734" y="36721"/>
                  </a:lnTo>
                  <a:lnTo>
                    <a:pt x="145466" y="33602"/>
                  </a:lnTo>
                  <a:lnTo>
                    <a:pt x="143197" y="30483"/>
                  </a:lnTo>
                  <a:lnTo>
                    <a:pt x="140787" y="27505"/>
                  </a:lnTo>
                  <a:lnTo>
                    <a:pt x="138093" y="24670"/>
                  </a:lnTo>
                  <a:lnTo>
                    <a:pt x="135399" y="21976"/>
                  </a:lnTo>
                  <a:lnTo>
                    <a:pt x="132564" y="19282"/>
                  </a:lnTo>
                  <a:lnTo>
                    <a:pt x="129445" y="16872"/>
                  </a:lnTo>
                  <a:lnTo>
                    <a:pt x="126325" y="14603"/>
                  </a:lnTo>
                  <a:lnTo>
                    <a:pt x="123064" y="12335"/>
                  </a:lnTo>
                  <a:lnTo>
                    <a:pt x="119662" y="10350"/>
                  </a:lnTo>
                  <a:lnTo>
                    <a:pt x="116259" y="8507"/>
                  </a:lnTo>
                  <a:lnTo>
                    <a:pt x="112573" y="6805"/>
                  </a:lnTo>
                  <a:lnTo>
                    <a:pt x="108887" y="5246"/>
                  </a:lnTo>
                  <a:lnTo>
                    <a:pt x="105059" y="3970"/>
                  </a:lnTo>
                  <a:lnTo>
                    <a:pt x="101089" y="2836"/>
                  </a:lnTo>
                  <a:lnTo>
                    <a:pt x="97119" y="1843"/>
                  </a:lnTo>
                  <a:lnTo>
                    <a:pt x="93007" y="1134"/>
                  </a:lnTo>
                  <a:lnTo>
                    <a:pt x="89037" y="567"/>
                  </a:lnTo>
                  <a:lnTo>
                    <a:pt x="84926" y="142"/>
                  </a:lnTo>
                  <a:lnTo>
                    <a:pt x="809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54"/>
            <p:cNvGrpSpPr/>
            <p:nvPr/>
          </p:nvGrpSpPr>
          <p:grpSpPr>
            <a:xfrm>
              <a:off x="696406" y="989406"/>
              <a:ext cx="851714" cy="568028"/>
              <a:chOff x="842079" y="1035759"/>
              <a:chExt cx="603624" cy="459755"/>
            </a:xfrm>
          </p:grpSpPr>
          <p:sp>
            <p:nvSpPr>
              <p:cNvPr id="591" name="Google Shape;591;p54"/>
              <p:cNvSpPr/>
              <p:nvPr/>
            </p:nvSpPr>
            <p:spPr>
              <a:xfrm rot="-1120157">
                <a:off x="926700" y="1104071"/>
                <a:ext cx="479914" cy="323133"/>
              </a:xfrm>
              <a:custGeom>
                <a:avLst/>
                <a:gdLst/>
                <a:ahLst/>
                <a:cxnLst/>
                <a:rect l="l" t="t" r="r" b="b"/>
                <a:pathLst>
                  <a:path w="71600" h="48206" extrusionOk="0">
                    <a:moveTo>
                      <a:pt x="710" y="0"/>
                    </a:moveTo>
                    <a:lnTo>
                      <a:pt x="568" y="284"/>
                    </a:lnTo>
                    <a:lnTo>
                      <a:pt x="284" y="2127"/>
                    </a:lnTo>
                    <a:lnTo>
                      <a:pt x="1" y="3828"/>
                    </a:lnTo>
                    <a:lnTo>
                      <a:pt x="1" y="5672"/>
                    </a:lnTo>
                    <a:lnTo>
                      <a:pt x="1" y="7515"/>
                    </a:lnTo>
                    <a:lnTo>
                      <a:pt x="143" y="9216"/>
                    </a:lnTo>
                    <a:lnTo>
                      <a:pt x="426" y="10917"/>
                    </a:lnTo>
                    <a:lnTo>
                      <a:pt x="851" y="12619"/>
                    </a:lnTo>
                    <a:lnTo>
                      <a:pt x="1277" y="14178"/>
                    </a:lnTo>
                    <a:lnTo>
                      <a:pt x="1844" y="15313"/>
                    </a:lnTo>
                    <a:lnTo>
                      <a:pt x="2411" y="16589"/>
                    </a:lnTo>
                    <a:lnTo>
                      <a:pt x="3971" y="18999"/>
                    </a:lnTo>
                    <a:lnTo>
                      <a:pt x="5814" y="21267"/>
                    </a:lnTo>
                    <a:lnTo>
                      <a:pt x="7657" y="23678"/>
                    </a:lnTo>
                    <a:lnTo>
                      <a:pt x="9358" y="25521"/>
                    </a:lnTo>
                    <a:lnTo>
                      <a:pt x="10776" y="27364"/>
                    </a:lnTo>
                    <a:lnTo>
                      <a:pt x="12194" y="29632"/>
                    </a:lnTo>
                    <a:lnTo>
                      <a:pt x="12903" y="30767"/>
                    </a:lnTo>
                    <a:lnTo>
                      <a:pt x="13470" y="32043"/>
                    </a:lnTo>
                    <a:lnTo>
                      <a:pt x="13753" y="33319"/>
                    </a:lnTo>
                    <a:lnTo>
                      <a:pt x="13895" y="34878"/>
                    </a:lnTo>
                    <a:lnTo>
                      <a:pt x="13753" y="37856"/>
                    </a:lnTo>
                    <a:lnTo>
                      <a:pt x="13753" y="38281"/>
                    </a:lnTo>
                    <a:lnTo>
                      <a:pt x="13753" y="39840"/>
                    </a:lnTo>
                    <a:lnTo>
                      <a:pt x="13753" y="41542"/>
                    </a:lnTo>
                    <a:lnTo>
                      <a:pt x="14037" y="43243"/>
                    </a:lnTo>
                    <a:lnTo>
                      <a:pt x="14604" y="44803"/>
                    </a:lnTo>
                    <a:lnTo>
                      <a:pt x="14888" y="45370"/>
                    </a:lnTo>
                    <a:lnTo>
                      <a:pt x="15455" y="46079"/>
                    </a:lnTo>
                    <a:lnTo>
                      <a:pt x="15880" y="46646"/>
                    </a:lnTo>
                    <a:lnTo>
                      <a:pt x="16447" y="47213"/>
                    </a:lnTo>
                    <a:lnTo>
                      <a:pt x="17156" y="47638"/>
                    </a:lnTo>
                    <a:lnTo>
                      <a:pt x="17865" y="47922"/>
                    </a:lnTo>
                    <a:lnTo>
                      <a:pt x="18716" y="48205"/>
                    </a:lnTo>
                    <a:lnTo>
                      <a:pt x="20133" y="48205"/>
                    </a:lnTo>
                    <a:lnTo>
                      <a:pt x="20842" y="48064"/>
                    </a:lnTo>
                    <a:lnTo>
                      <a:pt x="21409" y="47780"/>
                    </a:lnTo>
                    <a:lnTo>
                      <a:pt x="22118" y="47355"/>
                    </a:lnTo>
                    <a:lnTo>
                      <a:pt x="22685" y="46929"/>
                    </a:lnTo>
                    <a:lnTo>
                      <a:pt x="23678" y="45937"/>
                    </a:lnTo>
                    <a:lnTo>
                      <a:pt x="24670" y="44803"/>
                    </a:lnTo>
                    <a:lnTo>
                      <a:pt x="25663" y="43668"/>
                    </a:lnTo>
                    <a:lnTo>
                      <a:pt x="26655" y="42676"/>
                    </a:lnTo>
                    <a:lnTo>
                      <a:pt x="27222" y="42392"/>
                    </a:lnTo>
                    <a:lnTo>
                      <a:pt x="27790" y="42109"/>
                    </a:lnTo>
                    <a:lnTo>
                      <a:pt x="28357" y="41825"/>
                    </a:lnTo>
                    <a:lnTo>
                      <a:pt x="28924" y="41684"/>
                    </a:lnTo>
                    <a:lnTo>
                      <a:pt x="29633" y="41684"/>
                    </a:lnTo>
                    <a:lnTo>
                      <a:pt x="30200" y="41825"/>
                    </a:lnTo>
                    <a:lnTo>
                      <a:pt x="30909" y="42109"/>
                    </a:lnTo>
                    <a:lnTo>
                      <a:pt x="31476" y="42392"/>
                    </a:lnTo>
                    <a:lnTo>
                      <a:pt x="32610" y="43243"/>
                    </a:lnTo>
                    <a:lnTo>
                      <a:pt x="33886" y="44236"/>
                    </a:lnTo>
                    <a:lnTo>
                      <a:pt x="35162" y="45228"/>
                    </a:lnTo>
                    <a:lnTo>
                      <a:pt x="36580" y="46221"/>
                    </a:lnTo>
                    <a:lnTo>
                      <a:pt x="37289" y="46504"/>
                    </a:lnTo>
                    <a:lnTo>
                      <a:pt x="38139" y="46788"/>
                    </a:lnTo>
                    <a:lnTo>
                      <a:pt x="39699" y="46788"/>
                    </a:lnTo>
                    <a:lnTo>
                      <a:pt x="40408" y="46504"/>
                    </a:lnTo>
                    <a:lnTo>
                      <a:pt x="40975" y="46221"/>
                    </a:lnTo>
                    <a:lnTo>
                      <a:pt x="41967" y="45512"/>
                    </a:lnTo>
                    <a:lnTo>
                      <a:pt x="42818" y="44519"/>
                    </a:lnTo>
                    <a:lnTo>
                      <a:pt x="43669" y="43527"/>
                    </a:lnTo>
                    <a:lnTo>
                      <a:pt x="44094" y="42960"/>
                    </a:lnTo>
                    <a:lnTo>
                      <a:pt x="44945" y="41967"/>
                    </a:lnTo>
                    <a:lnTo>
                      <a:pt x="45937" y="40975"/>
                    </a:lnTo>
                    <a:lnTo>
                      <a:pt x="47072" y="40124"/>
                    </a:lnTo>
                    <a:lnTo>
                      <a:pt x="48064" y="39273"/>
                    </a:lnTo>
                    <a:lnTo>
                      <a:pt x="50474" y="37856"/>
                    </a:lnTo>
                    <a:lnTo>
                      <a:pt x="52884" y="36438"/>
                    </a:lnTo>
                    <a:lnTo>
                      <a:pt x="55862" y="34736"/>
                    </a:lnTo>
                    <a:lnTo>
                      <a:pt x="57421" y="33744"/>
                    </a:lnTo>
                    <a:lnTo>
                      <a:pt x="58839" y="32751"/>
                    </a:lnTo>
                    <a:lnTo>
                      <a:pt x="60966" y="31050"/>
                    </a:lnTo>
                    <a:lnTo>
                      <a:pt x="62951" y="29349"/>
                    </a:lnTo>
                    <a:lnTo>
                      <a:pt x="64794" y="27506"/>
                    </a:lnTo>
                    <a:lnTo>
                      <a:pt x="66637" y="25521"/>
                    </a:lnTo>
                    <a:lnTo>
                      <a:pt x="68197" y="23394"/>
                    </a:lnTo>
                    <a:lnTo>
                      <a:pt x="69614" y="20984"/>
                    </a:lnTo>
                    <a:lnTo>
                      <a:pt x="70182" y="19708"/>
                    </a:lnTo>
                    <a:lnTo>
                      <a:pt x="70749" y="18432"/>
                    </a:lnTo>
                    <a:lnTo>
                      <a:pt x="71174" y="17014"/>
                    </a:lnTo>
                    <a:lnTo>
                      <a:pt x="71599" y="15596"/>
                    </a:lnTo>
                    <a:lnTo>
                      <a:pt x="71458" y="15171"/>
                    </a:lnTo>
                    <a:lnTo>
                      <a:pt x="71174" y="15029"/>
                    </a:lnTo>
                    <a:lnTo>
                      <a:pt x="70890" y="15029"/>
                    </a:lnTo>
                    <a:lnTo>
                      <a:pt x="70749" y="15313"/>
                    </a:lnTo>
                    <a:lnTo>
                      <a:pt x="70323" y="16730"/>
                    </a:lnTo>
                    <a:lnTo>
                      <a:pt x="69898" y="18148"/>
                    </a:lnTo>
                    <a:lnTo>
                      <a:pt x="69473" y="19424"/>
                    </a:lnTo>
                    <a:lnTo>
                      <a:pt x="68764" y="20700"/>
                    </a:lnTo>
                    <a:lnTo>
                      <a:pt x="67488" y="22969"/>
                    </a:lnTo>
                    <a:lnTo>
                      <a:pt x="65928" y="25095"/>
                    </a:lnTo>
                    <a:lnTo>
                      <a:pt x="64227" y="26939"/>
                    </a:lnTo>
                    <a:lnTo>
                      <a:pt x="62242" y="28782"/>
                    </a:lnTo>
                    <a:lnTo>
                      <a:pt x="60399" y="30483"/>
                    </a:lnTo>
                    <a:lnTo>
                      <a:pt x="58272" y="32043"/>
                    </a:lnTo>
                    <a:lnTo>
                      <a:pt x="56854" y="33035"/>
                    </a:lnTo>
                    <a:lnTo>
                      <a:pt x="55437" y="34027"/>
                    </a:lnTo>
                    <a:lnTo>
                      <a:pt x="52459" y="35729"/>
                    </a:lnTo>
                    <a:lnTo>
                      <a:pt x="50049" y="37005"/>
                    </a:lnTo>
                    <a:lnTo>
                      <a:pt x="47639" y="38564"/>
                    </a:lnTo>
                    <a:lnTo>
                      <a:pt x="46504" y="39415"/>
                    </a:lnTo>
                    <a:lnTo>
                      <a:pt x="45370" y="40408"/>
                    </a:lnTo>
                    <a:lnTo>
                      <a:pt x="44378" y="41400"/>
                    </a:lnTo>
                    <a:lnTo>
                      <a:pt x="43385" y="42534"/>
                    </a:lnTo>
                    <a:lnTo>
                      <a:pt x="42960" y="42960"/>
                    </a:lnTo>
                    <a:lnTo>
                      <a:pt x="42251" y="43952"/>
                    </a:lnTo>
                    <a:lnTo>
                      <a:pt x="41400" y="44803"/>
                    </a:lnTo>
                    <a:lnTo>
                      <a:pt x="40550" y="45512"/>
                    </a:lnTo>
                    <a:lnTo>
                      <a:pt x="40124" y="45795"/>
                    </a:lnTo>
                    <a:lnTo>
                      <a:pt x="39557" y="45937"/>
                    </a:lnTo>
                    <a:lnTo>
                      <a:pt x="38139" y="45937"/>
                    </a:lnTo>
                    <a:lnTo>
                      <a:pt x="37572" y="45653"/>
                    </a:lnTo>
                    <a:lnTo>
                      <a:pt x="36863" y="45370"/>
                    </a:lnTo>
                    <a:lnTo>
                      <a:pt x="35729" y="44519"/>
                    </a:lnTo>
                    <a:lnTo>
                      <a:pt x="34453" y="43527"/>
                    </a:lnTo>
                    <a:lnTo>
                      <a:pt x="33177" y="42534"/>
                    </a:lnTo>
                    <a:lnTo>
                      <a:pt x="31759" y="41542"/>
                    </a:lnTo>
                    <a:lnTo>
                      <a:pt x="31192" y="41258"/>
                    </a:lnTo>
                    <a:lnTo>
                      <a:pt x="30342" y="40975"/>
                    </a:lnTo>
                    <a:lnTo>
                      <a:pt x="29633" y="40833"/>
                    </a:lnTo>
                    <a:lnTo>
                      <a:pt x="28924" y="40833"/>
                    </a:lnTo>
                    <a:lnTo>
                      <a:pt x="28073" y="40975"/>
                    </a:lnTo>
                    <a:lnTo>
                      <a:pt x="27364" y="41258"/>
                    </a:lnTo>
                    <a:lnTo>
                      <a:pt x="26797" y="41542"/>
                    </a:lnTo>
                    <a:lnTo>
                      <a:pt x="26230" y="41967"/>
                    </a:lnTo>
                    <a:lnTo>
                      <a:pt x="25096" y="43101"/>
                    </a:lnTo>
                    <a:lnTo>
                      <a:pt x="24103" y="44236"/>
                    </a:lnTo>
                    <a:lnTo>
                      <a:pt x="23111" y="45370"/>
                    </a:lnTo>
                    <a:lnTo>
                      <a:pt x="22118" y="46221"/>
                    </a:lnTo>
                    <a:lnTo>
                      <a:pt x="21126" y="46929"/>
                    </a:lnTo>
                    <a:lnTo>
                      <a:pt x="20559" y="47213"/>
                    </a:lnTo>
                    <a:lnTo>
                      <a:pt x="19992" y="47355"/>
                    </a:lnTo>
                    <a:lnTo>
                      <a:pt x="18574" y="47355"/>
                    </a:lnTo>
                    <a:lnTo>
                      <a:pt x="17865" y="47071"/>
                    </a:lnTo>
                    <a:lnTo>
                      <a:pt x="17156" y="46646"/>
                    </a:lnTo>
                    <a:lnTo>
                      <a:pt x="16589" y="46221"/>
                    </a:lnTo>
                    <a:lnTo>
                      <a:pt x="16164" y="45653"/>
                    </a:lnTo>
                    <a:lnTo>
                      <a:pt x="15738" y="45086"/>
                    </a:lnTo>
                    <a:lnTo>
                      <a:pt x="15313" y="44377"/>
                    </a:lnTo>
                    <a:lnTo>
                      <a:pt x="14888" y="42960"/>
                    </a:lnTo>
                    <a:lnTo>
                      <a:pt x="14604" y="41400"/>
                    </a:lnTo>
                    <a:lnTo>
                      <a:pt x="14604" y="39840"/>
                    </a:lnTo>
                    <a:lnTo>
                      <a:pt x="14604" y="38281"/>
                    </a:lnTo>
                    <a:lnTo>
                      <a:pt x="14604" y="37856"/>
                    </a:lnTo>
                    <a:lnTo>
                      <a:pt x="14746" y="36296"/>
                    </a:lnTo>
                    <a:lnTo>
                      <a:pt x="14746" y="34736"/>
                    </a:lnTo>
                    <a:lnTo>
                      <a:pt x="14604" y="33177"/>
                    </a:lnTo>
                    <a:lnTo>
                      <a:pt x="14179" y="31759"/>
                    </a:lnTo>
                    <a:lnTo>
                      <a:pt x="13612" y="30341"/>
                    </a:lnTo>
                    <a:lnTo>
                      <a:pt x="13044" y="29065"/>
                    </a:lnTo>
                    <a:lnTo>
                      <a:pt x="11343" y="26797"/>
                    </a:lnTo>
                    <a:lnTo>
                      <a:pt x="9925" y="25095"/>
                    </a:lnTo>
                    <a:lnTo>
                      <a:pt x="8366" y="23110"/>
                    </a:lnTo>
                    <a:lnTo>
                      <a:pt x="6523" y="20842"/>
                    </a:lnTo>
                    <a:lnTo>
                      <a:pt x="4679" y="18574"/>
                    </a:lnTo>
                    <a:lnTo>
                      <a:pt x="3120" y="16163"/>
                    </a:lnTo>
                    <a:lnTo>
                      <a:pt x="2553" y="15029"/>
                    </a:lnTo>
                    <a:lnTo>
                      <a:pt x="2127" y="13753"/>
                    </a:lnTo>
                    <a:lnTo>
                      <a:pt x="1560" y="12335"/>
                    </a:lnTo>
                    <a:lnTo>
                      <a:pt x="1277" y="10776"/>
                    </a:lnTo>
                    <a:lnTo>
                      <a:pt x="993" y="9074"/>
                    </a:lnTo>
                    <a:lnTo>
                      <a:pt x="851" y="7373"/>
                    </a:lnTo>
                    <a:lnTo>
                      <a:pt x="851" y="5672"/>
                    </a:lnTo>
                    <a:lnTo>
                      <a:pt x="851" y="3970"/>
                    </a:lnTo>
                    <a:lnTo>
                      <a:pt x="1135" y="2127"/>
                    </a:lnTo>
                    <a:lnTo>
                      <a:pt x="1419" y="568"/>
                    </a:lnTo>
                    <a:lnTo>
                      <a:pt x="1277" y="142"/>
                    </a:lnTo>
                    <a:lnTo>
                      <a:pt x="1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rot="8999564">
                <a:off x="841003" y="1175775"/>
                <a:ext cx="94097" cy="20915"/>
              </a:xfrm>
              <a:custGeom>
                <a:avLst/>
                <a:gdLst/>
                <a:ahLst/>
                <a:cxnLst/>
                <a:rect l="l" t="t" r="r" b="b"/>
                <a:pathLst>
                  <a:path w="14037" h="3120" extrusionOk="0">
                    <a:moveTo>
                      <a:pt x="3828" y="1"/>
                    </a:moveTo>
                    <a:lnTo>
                      <a:pt x="1985" y="142"/>
                    </a:lnTo>
                    <a:lnTo>
                      <a:pt x="284" y="568"/>
                    </a:lnTo>
                    <a:lnTo>
                      <a:pt x="0" y="709"/>
                    </a:lnTo>
                    <a:lnTo>
                      <a:pt x="0" y="1135"/>
                    </a:lnTo>
                    <a:lnTo>
                      <a:pt x="284" y="1277"/>
                    </a:lnTo>
                    <a:lnTo>
                      <a:pt x="567" y="1418"/>
                    </a:lnTo>
                    <a:lnTo>
                      <a:pt x="2127" y="993"/>
                    </a:lnTo>
                    <a:lnTo>
                      <a:pt x="3828" y="851"/>
                    </a:lnTo>
                    <a:lnTo>
                      <a:pt x="5530" y="851"/>
                    </a:lnTo>
                    <a:lnTo>
                      <a:pt x="7089" y="993"/>
                    </a:lnTo>
                    <a:lnTo>
                      <a:pt x="8791" y="1277"/>
                    </a:lnTo>
                    <a:lnTo>
                      <a:pt x="10350" y="1702"/>
                    </a:lnTo>
                    <a:lnTo>
                      <a:pt x="11910" y="2269"/>
                    </a:lnTo>
                    <a:lnTo>
                      <a:pt x="13469" y="2978"/>
                    </a:lnTo>
                    <a:lnTo>
                      <a:pt x="13611" y="3120"/>
                    </a:lnTo>
                    <a:lnTo>
                      <a:pt x="13753" y="2978"/>
                    </a:lnTo>
                    <a:lnTo>
                      <a:pt x="14037" y="2836"/>
                    </a:lnTo>
                    <a:lnTo>
                      <a:pt x="14037" y="2553"/>
                    </a:lnTo>
                    <a:lnTo>
                      <a:pt x="13753" y="2269"/>
                    </a:lnTo>
                    <a:lnTo>
                      <a:pt x="12193" y="1560"/>
                    </a:lnTo>
                    <a:lnTo>
                      <a:pt x="10634" y="851"/>
                    </a:lnTo>
                    <a:lnTo>
                      <a:pt x="8932" y="426"/>
                    </a:lnTo>
                    <a:lnTo>
                      <a:pt x="7231" y="142"/>
                    </a:lnTo>
                    <a:lnTo>
                      <a:pt x="55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9899986">
                <a:off x="1332822" y="1114874"/>
                <a:ext cx="90295" cy="32324"/>
              </a:xfrm>
              <a:custGeom>
                <a:avLst/>
                <a:gdLst/>
                <a:ahLst/>
                <a:cxnLst/>
                <a:rect l="l" t="t" r="r" b="b"/>
                <a:pathLst>
                  <a:path w="13470" h="4822" extrusionOk="0">
                    <a:moveTo>
                      <a:pt x="2127" y="1"/>
                    </a:moveTo>
                    <a:lnTo>
                      <a:pt x="284" y="142"/>
                    </a:lnTo>
                    <a:lnTo>
                      <a:pt x="0" y="284"/>
                    </a:lnTo>
                    <a:lnTo>
                      <a:pt x="0" y="568"/>
                    </a:lnTo>
                    <a:lnTo>
                      <a:pt x="142" y="851"/>
                    </a:lnTo>
                    <a:lnTo>
                      <a:pt x="425" y="993"/>
                    </a:lnTo>
                    <a:lnTo>
                      <a:pt x="1985" y="851"/>
                    </a:lnTo>
                    <a:lnTo>
                      <a:pt x="3686" y="993"/>
                    </a:lnTo>
                    <a:lnTo>
                      <a:pt x="5388" y="1277"/>
                    </a:lnTo>
                    <a:lnTo>
                      <a:pt x="6947" y="1702"/>
                    </a:lnTo>
                    <a:lnTo>
                      <a:pt x="8507" y="2269"/>
                    </a:lnTo>
                    <a:lnTo>
                      <a:pt x="10066" y="2978"/>
                    </a:lnTo>
                    <a:lnTo>
                      <a:pt x="11484" y="3687"/>
                    </a:lnTo>
                    <a:lnTo>
                      <a:pt x="12760" y="4679"/>
                    </a:lnTo>
                    <a:lnTo>
                      <a:pt x="13044" y="4821"/>
                    </a:lnTo>
                    <a:lnTo>
                      <a:pt x="13186" y="4821"/>
                    </a:lnTo>
                    <a:lnTo>
                      <a:pt x="13469" y="4679"/>
                    </a:lnTo>
                    <a:lnTo>
                      <a:pt x="13469" y="4396"/>
                    </a:lnTo>
                    <a:lnTo>
                      <a:pt x="13327" y="4112"/>
                    </a:lnTo>
                    <a:lnTo>
                      <a:pt x="11910" y="2978"/>
                    </a:lnTo>
                    <a:lnTo>
                      <a:pt x="10350" y="2127"/>
                    </a:lnTo>
                    <a:lnTo>
                      <a:pt x="8790" y="1418"/>
                    </a:lnTo>
                    <a:lnTo>
                      <a:pt x="7231" y="851"/>
                    </a:lnTo>
                    <a:lnTo>
                      <a:pt x="5529" y="426"/>
                    </a:lnTo>
                    <a:lnTo>
                      <a:pt x="3828" y="142"/>
                    </a:lnTo>
                    <a:lnTo>
                      <a:pt x="2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54"/>
            <p:cNvGrpSpPr/>
            <p:nvPr/>
          </p:nvGrpSpPr>
          <p:grpSpPr>
            <a:xfrm rot="-1120157">
              <a:off x="838834" y="775621"/>
              <a:ext cx="497401" cy="323121"/>
              <a:chOff x="5840575" y="804665"/>
              <a:chExt cx="412736" cy="268134"/>
            </a:xfrm>
          </p:grpSpPr>
          <p:sp>
            <p:nvSpPr>
              <p:cNvPr id="595" name="Google Shape;595;p54"/>
              <p:cNvSpPr/>
              <p:nvPr/>
            </p:nvSpPr>
            <p:spPr>
              <a:xfrm rot="982200">
                <a:off x="5866782" y="817288"/>
                <a:ext cx="118778" cy="203036"/>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rot="1434336">
                <a:off x="6098501" y="854396"/>
                <a:ext cx="118763" cy="203050"/>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 name="Google Shape;597;p54"/>
          <p:cNvSpPr/>
          <p:nvPr/>
        </p:nvSpPr>
        <p:spPr>
          <a:xfrm flipH="1">
            <a:off x="931691" y="3959702"/>
            <a:ext cx="481200" cy="481200"/>
          </a:xfrm>
          <a:prstGeom prst="star4">
            <a:avLst>
              <a:gd name="adj" fmla="val 1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54"/>
          <p:cNvGrpSpPr/>
          <p:nvPr/>
        </p:nvGrpSpPr>
        <p:grpSpPr>
          <a:xfrm>
            <a:off x="7874950" y="3849165"/>
            <a:ext cx="853901" cy="908499"/>
            <a:chOff x="7679225" y="3704090"/>
            <a:chExt cx="853901" cy="908499"/>
          </a:xfrm>
        </p:grpSpPr>
        <p:sp>
          <p:nvSpPr>
            <p:cNvPr id="599" name="Google Shape;599;p54"/>
            <p:cNvSpPr/>
            <p:nvPr/>
          </p:nvSpPr>
          <p:spPr>
            <a:xfrm rot="10800000">
              <a:off x="7679226" y="3704090"/>
              <a:ext cx="733047" cy="491302"/>
            </a:xfrm>
            <a:custGeom>
              <a:avLst/>
              <a:gdLst/>
              <a:ahLst/>
              <a:cxnLst/>
              <a:rect l="l" t="t" r="r" b="b"/>
              <a:pathLst>
                <a:path w="17924" h="12013" extrusionOk="0">
                  <a:moveTo>
                    <a:pt x="8676" y="0"/>
                  </a:moveTo>
                  <a:lnTo>
                    <a:pt x="1" y="6865"/>
                  </a:lnTo>
                  <a:lnTo>
                    <a:pt x="9153" y="12013"/>
                  </a:lnTo>
                  <a:lnTo>
                    <a:pt x="17924" y="5149"/>
                  </a:lnTo>
                  <a:lnTo>
                    <a:pt x="86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rot="10800000">
              <a:off x="8057406" y="3914633"/>
              <a:ext cx="475720" cy="697957"/>
            </a:xfrm>
            <a:custGeom>
              <a:avLst/>
              <a:gdLst/>
              <a:ahLst/>
              <a:cxnLst/>
              <a:rect l="l" t="t" r="r" b="b"/>
              <a:pathLst>
                <a:path w="11632" h="17066" extrusionOk="0">
                  <a:moveTo>
                    <a:pt x="8771" y="0"/>
                  </a:moveTo>
                  <a:lnTo>
                    <a:pt x="0" y="6960"/>
                  </a:lnTo>
                  <a:lnTo>
                    <a:pt x="2956" y="17066"/>
                  </a:lnTo>
                  <a:lnTo>
                    <a:pt x="11631" y="10201"/>
                  </a:lnTo>
                  <a:lnTo>
                    <a:pt x="87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rot="10800000">
              <a:off x="7679225" y="3984813"/>
              <a:ext cx="495187" cy="627777"/>
            </a:xfrm>
            <a:custGeom>
              <a:avLst/>
              <a:gdLst/>
              <a:ahLst/>
              <a:cxnLst/>
              <a:rect l="l" t="t" r="r" b="b"/>
              <a:pathLst>
                <a:path w="12108" h="15350" extrusionOk="0">
                  <a:moveTo>
                    <a:pt x="0" y="0"/>
                  </a:moveTo>
                  <a:lnTo>
                    <a:pt x="2860" y="10201"/>
                  </a:lnTo>
                  <a:lnTo>
                    <a:pt x="12108" y="15350"/>
                  </a:lnTo>
                  <a:lnTo>
                    <a:pt x="9629" y="48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4"/>
          <p:cNvSpPr/>
          <p:nvPr/>
        </p:nvSpPr>
        <p:spPr>
          <a:xfrm>
            <a:off x="1470894" y="3763449"/>
            <a:ext cx="239400" cy="2394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rot="1358735">
            <a:off x="8039991" y="698614"/>
            <a:ext cx="257123" cy="2571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txBox="1">
            <a:spLocks noGrp="1"/>
          </p:cNvSpPr>
          <p:nvPr>
            <p:ph type="subTitle" idx="2"/>
          </p:nvPr>
        </p:nvSpPr>
        <p:spPr>
          <a:xfrm rot="10800000">
            <a:off x="-143344" y="4873750"/>
            <a:ext cx="94224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6"/>
                </a:solidFill>
              </a:rPr>
              <a:t>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BRAND </a:t>
            </a:r>
            <a:r>
              <a:rPr lang="en"/>
              <a:t>1980 CLOTHING </a:t>
            </a:r>
            <a:r>
              <a:rPr lang="en">
                <a:solidFill>
                  <a:schemeClr val="accent6"/>
                </a:solidFill>
              </a:rPr>
              <a:t>STYLE BR</a:t>
            </a:r>
            <a:endParaRPr/>
          </a:p>
        </p:txBody>
      </p:sp>
      <p:sp>
        <p:nvSpPr>
          <p:cNvPr id="22" name="Google Shape;477;p50">
            <a:extLst>
              <a:ext uri="{FF2B5EF4-FFF2-40B4-BE49-F238E27FC236}">
                <a16:creationId xmlns:a16="http://schemas.microsoft.com/office/drawing/2014/main" id="{A8352CBD-7469-6F46-3CC0-5236FED47BD4}"/>
              </a:ext>
            </a:extLst>
          </p:cNvPr>
          <p:cNvSpPr txBox="1">
            <a:spLocks/>
          </p:cNvSpPr>
          <p:nvPr/>
        </p:nvSpPr>
        <p:spPr>
          <a:xfrm>
            <a:off x="2218949" y="1632920"/>
            <a:ext cx="5266698" cy="2284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6"/>
              </a:buClr>
              <a:buSzPts val="1500"/>
              <a:buFont typeface="Lato"/>
              <a:buNone/>
              <a:defRPr sz="900" b="1" i="0" u="none" strike="noStrike" cap="none">
                <a:solidFill>
                  <a:schemeClr val="accent3"/>
                </a:solidFill>
                <a:latin typeface="Krona One"/>
                <a:ea typeface="Krona One"/>
                <a:cs typeface="Krona One"/>
                <a:sym typeface="Krona One"/>
              </a:defRPr>
            </a:lvl1pPr>
            <a:lvl2pPr marL="914400" marR="0" lvl="1"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2pPr>
            <a:lvl3pPr marL="1371600" marR="0" lvl="2"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3pPr>
            <a:lvl4pPr marL="1828800" marR="0" lvl="3"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4pPr>
            <a:lvl5pPr marL="2286000" marR="0" lvl="4"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5pPr>
            <a:lvl6pPr marL="2743200" marR="0" lvl="5"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6pPr>
            <a:lvl7pPr marL="3200400" marR="0" lvl="6"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7pPr>
            <a:lvl8pPr marL="3657600" marR="0" lvl="7"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8pPr>
            <a:lvl9pPr marL="4114800" marR="0" lvl="8" indent="-317500" algn="l" rtl="0">
              <a:lnSpc>
                <a:spcPct val="100000"/>
              </a:lnSpc>
              <a:spcBef>
                <a:spcPts val="0"/>
              </a:spcBef>
              <a:spcAft>
                <a:spcPts val="0"/>
              </a:spcAft>
              <a:buClr>
                <a:schemeClr val="accent6"/>
              </a:buClr>
              <a:buSzPts val="1400"/>
              <a:buFont typeface="Lato"/>
              <a:buNone/>
              <a:defRPr sz="1400" b="0" i="0" u="none" strike="noStrike" cap="none">
                <a:solidFill>
                  <a:schemeClr val="accent6"/>
                </a:solidFill>
                <a:latin typeface="Lato"/>
                <a:ea typeface="Lato"/>
                <a:cs typeface="Lato"/>
                <a:sym typeface="Lato"/>
              </a:defRPr>
            </a:lvl9pPr>
          </a:lstStyle>
          <a:p>
            <a:pPr marL="285750" indent="-285750" algn="l">
              <a:spcAft>
                <a:spcPts val="1200"/>
              </a:spcAft>
              <a:buClr>
                <a:schemeClr val="dk1"/>
              </a:buClr>
              <a:buSzPts val="1100"/>
              <a:buFont typeface="Arial" panose="020B0604020202020204" pitchFamily="34" charset="0"/>
              <a:buChar char="•"/>
            </a:pPr>
            <a:r>
              <a:rPr lang="en-US" sz="1400" dirty="0">
                <a:latin typeface="Goudy Old Style" panose="02020502050305020303" pitchFamily="18" charset="0"/>
              </a:rPr>
              <a:t>Increase Sales</a:t>
            </a:r>
          </a:p>
          <a:p>
            <a:pPr marL="285750" indent="-285750" algn="l">
              <a:spcAft>
                <a:spcPts val="1200"/>
              </a:spcAft>
              <a:buClr>
                <a:schemeClr val="dk1"/>
              </a:buClr>
              <a:buSzPts val="1100"/>
              <a:buFont typeface="Arial" panose="020B0604020202020204" pitchFamily="34" charset="0"/>
              <a:buChar char="•"/>
            </a:pPr>
            <a:r>
              <a:rPr lang="en-US" sz="1400" dirty="0">
                <a:latin typeface="Goudy Old Style" panose="02020502050305020303" pitchFamily="18" charset="0"/>
              </a:rPr>
              <a:t>Expand Customer Base</a:t>
            </a:r>
          </a:p>
          <a:p>
            <a:pPr marL="285750" indent="-285750" algn="l">
              <a:spcAft>
                <a:spcPts val="1200"/>
              </a:spcAft>
              <a:buClr>
                <a:schemeClr val="dk1"/>
              </a:buClr>
              <a:buSzPts val="1100"/>
              <a:buFont typeface="Arial" panose="020B0604020202020204" pitchFamily="34" charset="0"/>
              <a:buChar char="•"/>
            </a:pPr>
            <a:r>
              <a:rPr lang="en-US" sz="1400" dirty="0">
                <a:latin typeface="Goudy Old Style" panose="02020502050305020303" pitchFamily="18" charset="0"/>
              </a:rPr>
              <a:t>Enhance Brand Awareness</a:t>
            </a:r>
          </a:p>
          <a:p>
            <a:pPr marL="285750" indent="-285750" algn="l">
              <a:spcAft>
                <a:spcPts val="1200"/>
              </a:spcAft>
              <a:buClr>
                <a:schemeClr val="dk1"/>
              </a:buClr>
              <a:buSzPts val="1100"/>
              <a:buFont typeface="Arial" panose="020B0604020202020204" pitchFamily="34" charset="0"/>
              <a:buChar char="•"/>
            </a:pPr>
            <a:r>
              <a:rPr lang="en-US" sz="1400" dirty="0">
                <a:latin typeface="Goudy Old Style" panose="02020502050305020303" pitchFamily="18" charset="0"/>
              </a:rPr>
              <a:t>Improve Customer Engagement</a:t>
            </a:r>
          </a:p>
        </p:txBody>
      </p:sp>
      <p:sp>
        <p:nvSpPr>
          <p:cNvPr id="24" name="TextBox 23">
            <a:extLst>
              <a:ext uri="{FF2B5EF4-FFF2-40B4-BE49-F238E27FC236}">
                <a16:creationId xmlns:a16="http://schemas.microsoft.com/office/drawing/2014/main" id="{11D2F4B1-8CF9-449F-8276-BEC9FA84C1F1}"/>
              </a:ext>
            </a:extLst>
          </p:cNvPr>
          <p:cNvSpPr txBox="1"/>
          <p:nvPr/>
        </p:nvSpPr>
        <p:spPr>
          <a:xfrm>
            <a:off x="1710294" y="3663471"/>
            <a:ext cx="3210544" cy="400110"/>
          </a:xfrm>
          <a:prstGeom prst="rect">
            <a:avLst/>
          </a:prstGeom>
          <a:noFill/>
        </p:spPr>
        <p:txBody>
          <a:bodyPr wrap="square">
            <a:spAutoFit/>
          </a:bodyPr>
          <a:lstStyle/>
          <a:p>
            <a:pPr algn="l">
              <a:spcAft>
                <a:spcPts val="1200"/>
              </a:spcAft>
              <a:buClr>
                <a:schemeClr val="dk1"/>
              </a:buClr>
              <a:buSzPts val="1100"/>
            </a:pPr>
            <a:r>
              <a:rPr lang="en-US" sz="2000" dirty="0">
                <a:solidFill>
                  <a:schemeClr val="accent6"/>
                </a:solidFill>
                <a:latin typeface="Goudy Old Style" panose="02020502050305020303" pitchFamily="18" charset="0"/>
              </a:rPr>
              <a:t>Achieve Sustainable Growth</a:t>
            </a:r>
          </a:p>
        </p:txBody>
      </p:sp>
    </p:spTree>
    <p:extLst>
      <p:ext uri="{BB962C8B-B14F-4D97-AF65-F5344CB8AC3E}">
        <p14:creationId xmlns:p14="http://schemas.microsoft.com/office/powerpoint/2010/main" val="30233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3"/>
          <p:cNvSpPr txBox="1">
            <a:spLocks noGrp="1"/>
          </p:cNvSpPr>
          <p:nvPr>
            <p:ph type="title" idx="6"/>
          </p:nvPr>
        </p:nvSpPr>
        <p:spPr>
          <a:xfrm>
            <a:off x="649711" y="2129018"/>
            <a:ext cx="7816200" cy="8561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Website in different type of device</a:t>
            </a:r>
            <a:endParaRPr dirty="0"/>
          </a:p>
        </p:txBody>
      </p:sp>
      <p:grpSp>
        <p:nvGrpSpPr>
          <p:cNvPr id="568" name="Google Shape;568;p53"/>
          <p:cNvGrpSpPr/>
          <p:nvPr/>
        </p:nvGrpSpPr>
        <p:grpSpPr>
          <a:xfrm>
            <a:off x="8465911" y="3987733"/>
            <a:ext cx="604773" cy="839915"/>
            <a:chOff x="7594780" y="1777339"/>
            <a:chExt cx="604773" cy="839915"/>
          </a:xfrm>
        </p:grpSpPr>
        <p:sp>
          <p:nvSpPr>
            <p:cNvPr id="569" name="Google Shape;569;p53"/>
            <p:cNvSpPr/>
            <p:nvPr/>
          </p:nvSpPr>
          <p:spPr>
            <a:xfrm>
              <a:off x="7594780" y="1777339"/>
              <a:ext cx="604773" cy="839915"/>
            </a:xfrm>
            <a:custGeom>
              <a:avLst/>
              <a:gdLst/>
              <a:ahLst/>
              <a:cxnLst/>
              <a:rect l="l" t="t" r="r" b="b"/>
              <a:pathLst>
                <a:path w="89872" h="124815" extrusionOk="0">
                  <a:moveTo>
                    <a:pt x="44601" y="1"/>
                  </a:moveTo>
                  <a:cubicBezTo>
                    <a:pt x="42132" y="1"/>
                    <a:pt x="39670" y="206"/>
                    <a:pt x="37229" y="626"/>
                  </a:cubicBezTo>
                  <a:cubicBezTo>
                    <a:pt x="31873" y="1504"/>
                    <a:pt x="26698" y="3443"/>
                    <a:pt x="22039" y="6219"/>
                  </a:cubicBezTo>
                  <a:cubicBezTo>
                    <a:pt x="15651" y="10041"/>
                    <a:pt x="10294" y="15425"/>
                    <a:pt x="6514" y="21842"/>
                  </a:cubicBezTo>
                  <a:cubicBezTo>
                    <a:pt x="1841" y="29778"/>
                    <a:pt x="0" y="39975"/>
                    <a:pt x="516" y="49097"/>
                  </a:cubicBezTo>
                  <a:cubicBezTo>
                    <a:pt x="767" y="53854"/>
                    <a:pt x="1228" y="58526"/>
                    <a:pt x="3836" y="62669"/>
                  </a:cubicBezTo>
                  <a:cubicBezTo>
                    <a:pt x="5677" y="65584"/>
                    <a:pt x="8021" y="68165"/>
                    <a:pt x="9890" y="71066"/>
                  </a:cubicBezTo>
                  <a:cubicBezTo>
                    <a:pt x="13084" y="76018"/>
                    <a:pt x="14828" y="81904"/>
                    <a:pt x="14828" y="87804"/>
                  </a:cubicBezTo>
                  <a:cubicBezTo>
                    <a:pt x="14828" y="89548"/>
                    <a:pt x="14702" y="91389"/>
                    <a:pt x="15553" y="92910"/>
                  </a:cubicBezTo>
                  <a:cubicBezTo>
                    <a:pt x="16121" y="93890"/>
                    <a:pt x="17314" y="94581"/>
                    <a:pt x="18402" y="94581"/>
                  </a:cubicBezTo>
                  <a:cubicBezTo>
                    <a:pt x="18971" y="94581"/>
                    <a:pt x="19512" y="94392"/>
                    <a:pt x="19919" y="93956"/>
                  </a:cubicBezTo>
                  <a:cubicBezTo>
                    <a:pt x="21676" y="92059"/>
                    <a:pt x="19152" y="88195"/>
                    <a:pt x="21230" y="86689"/>
                  </a:cubicBezTo>
                  <a:cubicBezTo>
                    <a:pt x="21556" y="86450"/>
                    <a:pt x="21915" y="86345"/>
                    <a:pt x="22281" y="86345"/>
                  </a:cubicBezTo>
                  <a:cubicBezTo>
                    <a:pt x="23500" y="86345"/>
                    <a:pt x="24798" y="87508"/>
                    <a:pt x="25205" y="88795"/>
                  </a:cubicBezTo>
                  <a:cubicBezTo>
                    <a:pt x="25721" y="90469"/>
                    <a:pt x="25442" y="92310"/>
                    <a:pt x="25986" y="93984"/>
                  </a:cubicBezTo>
                  <a:cubicBezTo>
                    <a:pt x="26401" y="95259"/>
                    <a:pt x="27691" y="96397"/>
                    <a:pt x="28898" y="96397"/>
                  </a:cubicBezTo>
                  <a:cubicBezTo>
                    <a:pt x="29275" y="96397"/>
                    <a:pt x="29644" y="96286"/>
                    <a:pt x="29976" y="96034"/>
                  </a:cubicBezTo>
                  <a:cubicBezTo>
                    <a:pt x="31650" y="94751"/>
                    <a:pt x="30366" y="91599"/>
                    <a:pt x="31984" y="90273"/>
                  </a:cubicBezTo>
                  <a:cubicBezTo>
                    <a:pt x="32330" y="89992"/>
                    <a:pt x="32742" y="89868"/>
                    <a:pt x="33170" y="89868"/>
                  </a:cubicBezTo>
                  <a:cubicBezTo>
                    <a:pt x="34141" y="89868"/>
                    <a:pt x="35187" y="90508"/>
                    <a:pt x="35681" y="91389"/>
                  </a:cubicBezTo>
                  <a:cubicBezTo>
                    <a:pt x="36420" y="92659"/>
                    <a:pt x="36364" y="94221"/>
                    <a:pt x="36322" y="95685"/>
                  </a:cubicBezTo>
                  <a:cubicBezTo>
                    <a:pt x="36183" y="103301"/>
                    <a:pt x="37466" y="110959"/>
                    <a:pt x="40061" y="118115"/>
                  </a:cubicBezTo>
                  <a:cubicBezTo>
                    <a:pt x="40619" y="119691"/>
                    <a:pt x="41609" y="121490"/>
                    <a:pt x="43269" y="121504"/>
                  </a:cubicBezTo>
                  <a:cubicBezTo>
                    <a:pt x="43275" y="121504"/>
                    <a:pt x="43282" y="121504"/>
                    <a:pt x="43289" y="121504"/>
                  </a:cubicBezTo>
                  <a:cubicBezTo>
                    <a:pt x="44743" y="121504"/>
                    <a:pt x="45808" y="119977"/>
                    <a:pt x="45905" y="118519"/>
                  </a:cubicBezTo>
                  <a:cubicBezTo>
                    <a:pt x="45989" y="117055"/>
                    <a:pt x="45389" y="115660"/>
                    <a:pt x="44915" y="114265"/>
                  </a:cubicBezTo>
                  <a:cubicBezTo>
                    <a:pt x="44008" y="111559"/>
                    <a:pt x="43562" y="108727"/>
                    <a:pt x="43590" y="105882"/>
                  </a:cubicBezTo>
                  <a:cubicBezTo>
                    <a:pt x="43631" y="103371"/>
                    <a:pt x="43297" y="101084"/>
                    <a:pt x="44315" y="98657"/>
                  </a:cubicBezTo>
                  <a:cubicBezTo>
                    <a:pt x="44468" y="98294"/>
                    <a:pt x="44664" y="97889"/>
                    <a:pt x="45040" y="97750"/>
                  </a:cubicBezTo>
                  <a:cubicBezTo>
                    <a:pt x="45131" y="97719"/>
                    <a:pt x="45225" y="97704"/>
                    <a:pt x="45318" y="97704"/>
                  </a:cubicBezTo>
                  <a:cubicBezTo>
                    <a:pt x="45682" y="97704"/>
                    <a:pt x="46043" y="97924"/>
                    <a:pt x="46254" y="98224"/>
                  </a:cubicBezTo>
                  <a:cubicBezTo>
                    <a:pt x="46505" y="98615"/>
                    <a:pt x="46603" y="99075"/>
                    <a:pt x="46686" y="99535"/>
                  </a:cubicBezTo>
                  <a:cubicBezTo>
                    <a:pt x="47063" y="101628"/>
                    <a:pt x="47426" y="103720"/>
                    <a:pt x="47816" y="105812"/>
                  </a:cubicBezTo>
                  <a:cubicBezTo>
                    <a:pt x="47997" y="106719"/>
                    <a:pt x="48151" y="107639"/>
                    <a:pt x="48667" y="108407"/>
                  </a:cubicBezTo>
                  <a:cubicBezTo>
                    <a:pt x="49115" y="109056"/>
                    <a:pt x="49854" y="109545"/>
                    <a:pt x="50611" y="109545"/>
                  </a:cubicBezTo>
                  <a:cubicBezTo>
                    <a:pt x="50749" y="109545"/>
                    <a:pt x="50887" y="109529"/>
                    <a:pt x="51024" y="109495"/>
                  </a:cubicBezTo>
                  <a:cubicBezTo>
                    <a:pt x="51777" y="109299"/>
                    <a:pt x="52294" y="108588"/>
                    <a:pt x="52503" y="107835"/>
                  </a:cubicBezTo>
                  <a:cubicBezTo>
                    <a:pt x="52698" y="107081"/>
                    <a:pt x="52642" y="106300"/>
                    <a:pt x="52573" y="105519"/>
                  </a:cubicBezTo>
                  <a:cubicBezTo>
                    <a:pt x="52335" y="102548"/>
                    <a:pt x="52084" y="99605"/>
                    <a:pt x="51847" y="96634"/>
                  </a:cubicBezTo>
                  <a:cubicBezTo>
                    <a:pt x="51791" y="95867"/>
                    <a:pt x="51722" y="95072"/>
                    <a:pt x="51917" y="94305"/>
                  </a:cubicBezTo>
                  <a:cubicBezTo>
                    <a:pt x="52238" y="93040"/>
                    <a:pt x="52738" y="92559"/>
                    <a:pt x="53274" y="92559"/>
                  </a:cubicBezTo>
                  <a:cubicBezTo>
                    <a:pt x="54275" y="92559"/>
                    <a:pt x="55397" y="94239"/>
                    <a:pt x="55697" y="95630"/>
                  </a:cubicBezTo>
                  <a:cubicBezTo>
                    <a:pt x="57287" y="102953"/>
                    <a:pt x="58849" y="110290"/>
                    <a:pt x="60440" y="117613"/>
                  </a:cubicBezTo>
                  <a:cubicBezTo>
                    <a:pt x="60844" y="119482"/>
                    <a:pt x="61276" y="121421"/>
                    <a:pt x="62462" y="122913"/>
                  </a:cubicBezTo>
                  <a:cubicBezTo>
                    <a:pt x="63335" y="124023"/>
                    <a:pt x="64739" y="124815"/>
                    <a:pt x="66103" y="124815"/>
                  </a:cubicBezTo>
                  <a:cubicBezTo>
                    <a:pt x="66591" y="124815"/>
                    <a:pt x="67074" y="124713"/>
                    <a:pt x="67525" y="124489"/>
                  </a:cubicBezTo>
                  <a:cubicBezTo>
                    <a:pt x="68878" y="123806"/>
                    <a:pt x="69590" y="122216"/>
                    <a:pt x="69646" y="120695"/>
                  </a:cubicBezTo>
                  <a:cubicBezTo>
                    <a:pt x="69715" y="119189"/>
                    <a:pt x="69241" y="117696"/>
                    <a:pt x="68809" y="116260"/>
                  </a:cubicBezTo>
                  <a:cubicBezTo>
                    <a:pt x="66591" y="108769"/>
                    <a:pt x="65238" y="101028"/>
                    <a:pt x="64764" y="93244"/>
                  </a:cubicBezTo>
                  <a:cubicBezTo>
                    <a:pt x="64666" y="91389"/>
                    <a:pt x="64847" y="89102"/>
                    <a:pt x="66549" y="88335"/>
                  </a:cubicBezTo>
                  <a:cubicBezTo>
                    <a:pt x="66873" y="88189"/>
                    <a:pt x="67206" y="88123"/>
                    <a:pt x="67538" y="88123"/>
                  </a:cubicBezTo>
                  <a:cubicBezTo>
                    <a:pt x="68895" y="88123"/>
                    <a:pt x="70256" y="89212"/>
                    <a:pt x="71096" y="90399"/>
                  </a:cubicBezTo>
                  <a:cubicBezTo>
                    <a:pt x="72142" y="91864"/>
                    <a:pt x="72938" y="93663"/>
                    <a:pt x="74542" y="94500"/>
                  </a:cubicBezTo>
                  <a:cubicBezTo>
                    <a:pt x="75097" y="94788"/>
                    <a:pt x="75678" y="94919"/>
                    <a:pt x="76261" y="94919"/>
                  </a:cubicBezTo>
                  <a:cubicBezTo>
                    <a:pt x="78634" y="94919"/>
                    <a:pt x="81017" y="92751"/>
                    <a:pt x="81655" y="90287"/>
                  </a:cubicBezTo>
                  <a:cubicBezTo>
                    <a:pt x="82464" y="87247"/>
                    <a:pt x="81516" y="84038"/>
                    <a:pt x="80874" y="80928"/>
                  </a:cubicBezTo>
                  <a:cubicBezTo>
                    <a:pt x="80247" y="77831"/>
                    <a:pt x="80023" y="74288"/>
                    <a:pt x="81976" y="71791"/>
                  </a:cubicBezTo>
                  <a:cubicBezTo>
                    <a:pt x="83050" y="70411"/>
                    <a:pt x="84682" y="69546"/>
                    <a:pt x="85938" y="68318"/>
                  </a:cubicBezTo>
                  <a:cubicBezTo>
                    <a:pt x="88058" y="66254"/>
                    <a:pt x="89048" y="63199"/>
                    <a:pt x="89216" y="60214"/>
                  </a:cubicBezTo>
                  <a:cubicBezTo>
                    <a:pt x="89397" y="56629"/>
                    <a:pt x="88142" y="53212"/>
                    <a:pt x="88560" y="49669"/>
                  </a:cubicBezTo>
                  <a:cubicBezTo>
                    <a:pt x="88992" y="46070"/>
                    <a:pt x="89871" y="42444"/>
                    <a:pt x="89285" y="38817"/>
                  </a:cubicBezTo>
                  <a:cubicBezTo>
                    <a:pt x="89160" y="38036"/>
                    <a:pt x="88937" y="37269"/>
                    <a:pt x="88685" y="36515"/>
                  </a:cubicBezTo>
                  <a:cubicBezTo>
                    <a:pt x="88197" y="35051"/>
                    <a:pt x="87542" y="33614"/>
                    <a:pt x="86998" y="32122"/>
                  </a:cubicBezTo>
                  <a:cubicBezTo>
                    <a:pt x="86105" y="29653"/>
                    <a:pt x="85449" y="27072"/>
                    <a:pt x="84278" y="24701"/>
                  </a:cubicBezTo>
                  <a:cubicBezTo>
                    <a:pt x="83064" y="22260"/>
                    <a:pt x="81516" y="19875"/>
                    <a:pt x="79884" y="17685"/>
                  </a:cubicBezTo>
                  <a:cubicBezTo>
                    <a:pt x="72226" y="7488"/>
                    <a:pt x="60244" y="946"/>
                    <a:pt x="47523" y="96"/>
                  </a:cubicBezTo>
                  <a:cubicBezTo>
                    <a:pt x="46549" y="32"/>
                    <a:pt x="45574" y="1"/>
                    <a:pt x="44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3"/>
            <p:cNvGrpSpPr/>
            <p:nvPr/>
          </p:nvGrpSpPr>
          <p:grpSpPr>
            <a:xfrm>
              <a:off x="7690800" y="1958228"/>
              <a:ext cx="435351" cy="333948"/>
              <a:chOff x="7551885" y="1268341"/>
              <a:chExt cx="820333" cy="629259"/>
            </a:xfrm>
          </p:grpSpPr>
          <p:sp>
            <p:nvSpPr>
              <p:cNvPr id="571" name="Google Shape;571;p53"/>
              <p:cNvSpPr/>
              <p:nvPr/>
            </p:nvSpPr>
            <p:spPr>
              <a:xfrm>
                <a:off x="7695745" y="1340135"/>
                <a:ext cx="128068" cy="218933"/>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w="6625" cap="rnd" cmpd="sng">
                <a:solidFill>
                  <a:srgbClr val="0202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p:cNvSpPr/>
              <p:nvPr/>
            </p:nvSpPr>
            <p:spPr>
              <a:xfrm>
                <a:off x="8017440" y="1268341"/>
                <a:ext cx="128068" cy="218958"/>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w="6625" cap="rnd" cmpd="sng">
                <a:solidFill>
                  <a:srgbClr val="0202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p:cNvSpPr/>
              <p:nvPr/>
            </p:nvSpPr>
            <p:spPr>
              <a:xfrm>
                <a:off x="7602998" y="1559082"/>
                <a:ext cx="717574" cy="338518"/>
              </a:xfrm>
              <a:custGeom>
                <a:avLst/>
                <a:gdLst/>
                <a:ahLst/>
                <a:cxnLst/>
                <a:rect l="l" t="t" r="r" b="b"/>
                <a:pathLst>
                  <a:path w="56591" h="26697" extrusionOk="0">
                    <a:moveTo>
                      <a:pt x="56122" y="0"/>
                    </a:moveTo>
                    <a:cubicBezTo>
                      <a:pt x="55923" y="0"/>
                      <a:pt x="55743" y="129"/>
                      <a:pt x="55684" y="319"/>
                    </a:cubicBezTo>
                    <a:cubicBezTo>
                      <a:pt x="52462" y="12231"/>
                      <a:pt x="46129" y="18452"/>
                      <a:pt x="41386" y="21577"/>
                    </a:cubicBezTo>
                    <a:cubicBezTo>
                      <a:pt x="36253" y="24966"/>
                      <a:pt x="31818" y="25538"/>
                      <a:pt x="31762" y="25538"/>
                    </a:cubicBezTo>
                    <a:lnTo>
                      <a:pt x="31734" y="25538"/>
                    </a:lnTo>
                    <a:cubicBezTo>
                      <a:pt x="31711" y="25546"/>
                      <a:pt x="30388" y="25824"/>
                      <a:pt x="28208" y="25824"/>
                    </a:cubicBezTo>
                    <a:cubicBezTo>
                      <a:pt x="26426" y="25824"/>
                      <a:pt x="24070" y="25638"/>
                      <a:pt x="21384" y="24966"/>
                    </a:cubicBezTo>
                    <a:cubicBezTo>
                      <a:pt x="15874" y="23572"/>
                      <a:pt x="7840" y="19764"/>
                      <a:pt x="866" y="9553"/>
                    </a:cubicBezTo>
                    <a:cubicBezTo>
                      <a:pt x="778" y="9422"/>
                      <a:pt x="635" y="9351"/>
                      <a:pt x="496" y="9351"/>
                    </a:cubicBezTo>
                    <a:cubicBezTo>
                      <a:pt x="414" y="9351"/>
                      <a:pt x="333" y="9376"/>
                      <a:pt x="266" y="9428"/>
                    </a:cubicBezTo>
                    <a:cubicBezTo>
                      <a:pt x="57" y="9567"/>
                      <a:pt x="1" y="9846"/>
                      <a:pt x="140" y="10041"/>
                    </a:cubicBezTo>
                    <a:cubicBezTo>
                      <a:pt x="7268" y="20489"/>
                      <a:pt x="15498" y="24367"/>
                      <a:pt x="21161" y="25803"/>
                    </a:cubicBezTo>
                    <a:cubicBezTo>
                      <a:pt x="23951" y="26501"/>
                      <a:pt x="26378" y="26696"/>
                      <a:pt x="28205" y="26696"/>
                    </a:cubicBezTo>
                    <a:cubicBezTo>
                      <a:pt x="30339" y="26696"/>
                      <a:pt x="31678" y="26417"/>
                      <a:pt x="31901" y="26417"/>
                    </a:cubicBezTo>
                    <a:cubicBezTo>
                      <a:pt x="32292" y="26361"/>
                      <a:pt x="36672" y="25734"/>
                      <a:pt x="41847" y="22330"/>
                    </a:cubicBezTo>
                    <a:cubicBezTo>
                      <a:pt x="46729" y="19136"/>
                      <a:pt x="53229" y="12761"/>
                      <a:pt x="56548" y="556"/>
                    </a:cubicBezTo>
                    <a:cubicBezTo>
                      <a:pt x="56590" y="305"/>
                      <a:pt x="56451" y="82"/>
                      <a:pt x="56228" y="12"/>
                    </a:cubicBezTo>
                    <a:cubicBezTo>
                      <a:pt x="56192" y="4"/>
                      <a:pt x="56157" y="0"/>
                      <a:pt x="56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8272629" y="1512825"/>
                <a:ext cx="99589" cy="54385"/>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7551885" y="1622380"/>
                <a:ext cx="82078" cy="75002"/>
              </a:xfrm>
              <a:custGeom>
                <a:avLst/>
                <a:gdLst/>
                <a:ahLst/>
                <a:cxnLst/>
                <a:rect l="l" t="t" r="r" b="b"/>
                <a:pathLst>
                  <a:path w="6473" h="5915" extrusionOk="0">
                    <a:moveTo>
                      <a:pt x="5971" y="0"/>
                    </a:moveTo>
                    <a:cubicBezTo>
                      <a:pt x="5720" y="28"/>
                      <a:pt x="5552" y="209"/>
                      <a:pt x="5552" y="460"/>
                    </a:cubicBezTo>
                    <a:cubicBezTo>
                      <a:pt x="5580" y="1730"/>
                      <a:pt x="5036" y="3027"/>
                      <a:pt x="4088" y="3892"/>
                    </a:cubicBezTo>
                    <a:cubicBezTo>
                      <a:pt x="3256" y="4627"/>
                      <a:pt x="2144" y="5039"/>
                      <a:pt x="1030" y="5039"/>
                    </a:cubicBezTo>
                    <a:cubicBezTo>
                      <a:pt x="854" y="5039"/>
                      <a:pt x="678" y="5029"/>
                      <a:pt x="503" y="5008"/>
                    </a:cubicBezTo>
                    <a:cubicBezTo>
                      <a:pt x="493" y="5007"/>
                      <a:pt x="483" y="5007"/>
                      <a:pt x="473" y="5007"/>
                    </a:cubicBezTo>
                    <a:cubicBezTo>
                      <a:pt x="248" y="5007"/>
                      <a:pt x="55" y="5158"/>
                      <a:pt x="15" y="5398"/>
                    </a:cubicBezTo>
                    <a:cubicBezTo>
                      <a:pt x="1" y="5635"/>
                      <a:pt x="154" y="5845"/>
                      <a:pt x="405" y="5886"/>
                    </a:cubicBezTo>
                    <a:cubicBezTo>
                      <a:pt x="628" y="5900"/>
                      <a:pt x="838" y="5914"/>
                      <a:pt x="1061" y="5914"/>
                    </a:cubicBezTo>
                    <a:cubicBezTo>
                      <a:pt x="2372" y="5914"/>
                      <a:pt x="3697" y="5426"/>
                      <a:pt x="4673" y="4533"/>
                    </a:cubicBezTo>
                    <a:cubicBezTo>
                      <a:pt x="5803" y="3515"/>
                      <a:pt x="6473" y="1953"/>
                      <a:pt x="6417" y="419"/>
                    </a:cubicBezTo>
                    <a:cubicBezTo>
                      <a:pt x="6403" y="181"/>
                      <a:pt x="6208" y="0"/>
                      <a:pt x="5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 name="Google Shape;576;p53"/>
          <p:cNvSpPr/>
          <p:nvPr/>
        </p:nvSpPr>
        <p:spPr>
          <a:xfrm>
            <a:off x="8301255" y="308378"/>
            <a:ext cx="523800" cy="523800"/>
          </a:xfrm>
          <a:prstGeom prst="star24">
            <a:avLst>
              <a:gd name="adj" fmla="val 267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p:cNvSpPr/>
          <p:nvPr/>
        </p:nvSpPr>
        <p:spPr>
          <a:xfrm flipH="1">
            <a:off x="-16606" y="4409887"/>
            <a:ext cx="481200" cy="481200"/>
          </a:xfrm>
          <a:prstGeom prst="star4">
            <a:avLst>
              <a:gd name="adj" fmla="val 125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53"/>
          <p:cNvGrpSpPr/>
          <p:nvPr/>
        </p:nvGrpSpPr>
        <p:grpSpPr>
          <a:xfrm>
            <a:off x="29009" y="238859"/>
            <a:ext cx="871170" cy="903751"/>
            <a:chOff x="685011" y="1412633"/>
            <a:chExt cx="871170" cy="903751"/>
          </a:xfrm>
        </p:grpSpPr>
        <p:sp>
          <p:nvSpPr>
            <p:cNvPr id="579" name="Google Shape;579;p53"/>
            <p:cNvSpPr/>
            <p:nvPr/>
          </p:nvSpPr>
          <p:spPr>
            <a:xfrm rot="-3230134">
              <a:off x="803974" y="1609784"/>
              <a:ext cx="572207" cy="592956"/>
            </a:xfrm>
            <a:custGeom>
              <a:avLst/>
              <a:gdLst/>
              <a:ahLst/>
              <a:cxnLst/>
              <a:rect l="l" t="t" r="r" b="b"/>
              <a:pathLst>
                <a:path w="8697" h="9012" extrusionOk="0">
                  <a:moveTo>
                    <a:pt x="8697" y="0"/>
                  </a:moveTo>
                  <a:lnTo>
                    <a:pt x="1" y="3248"/>
                  </a:lnTo>
                  <a:lnTo>
                    <a:pt x="4087" y="9011"/>
                  </a:lnTo>
                  <a:lnTo>
                    <a:pt x="8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rot="-3230134">
              <a:off x="996517" y="1459509"/>
              <a:ext cx="406802" cy="592956"/>
            </a:xfrm>
            <a:custGeom>
              <a:avLst/>
              <a:gdLst/>
              <a:ahLst/>
              <a:cxnLst/>
              <a:rect l="l" t="t" r="r" b="b"/>
              <a:pathLst>
                <a:path w="6183" h="9012" extrusionOk="0">
                  <a:moveTo>
                    <a:pt x="4611" y="0"/>
                  </a:moveTo>
                  <a:lnTo>
                    <a:pt x="1" y="9011"/>
                  </a:lnTo>
                  <a:lnTo>
                    <a:pt x="6183" y="8382"/>
                  </a:lnTo>
                  <a:lnTo>
                    <a:pt x="46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3"/>
          <p:cNvSpPr txBox="1">
            <a:spLocks noGrp="1"/>
          </p:cNvSpPr>
          <p:nvPr>
            <p:ph type="title" idx="6"/>
          </p:nvPr>
        </p:nvSpPr>
        <p:spPr>
          <a:xfrm>
            <a:off x="718200" y="286425"/>
            <a:ext cx="7816200" cy="8561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Desktop</a:t>
            </a:r>
            <a:endParaRPr dirty="0"/>
          </a:p>
        </p:txBody>
      </p:sp>
      <p:grpSp>
        <p:nvGrpSpPr>
          <p:cNvPr id="568" name="Google Shape;568;p53"/>
          <p:cNvGrpSpPr/>
          <p:nvPr/>
        </p:nvGrpSpPr>
        <p:grpSpPr>
          <a:xfrm>
            <a:off x="8465911" y="3987733"/>
            <a:ext cx="604773" cy="839915"/>
            <a:chOff x="7594780" y="1777339"/>
            <a:chExt cx="604773" cy="839915"/>
          </a:xfrm>
        </p:grpSpPr>
        <p:sp>
          <p:nvSpPr>
            <p:cNvPr id="569" name="Google Shape;569;p53"/>
            <p:cNvSpPr/>
            <p:nvPr/>
          </p:nvSpPr>
          <p:spPr>
            <a:xfrm>
              <a:off x="7594780" y="1777339"/>
              <a:ext cx="604773" cy="839915"/>
            </a:xfrm>
            <a:custGeom>
              <a:avLst/>
              <a:gdLst/>
              <a:ahLst/>
              <a:cxnLst/>
              <a:rect l="l" t="t" r="r" b="b"/>
              <a:pathLst>
                <a:path w="89872" h="124815" extrusionOk="0">
                  <a:moveTo>
                    <a:pt x="44601" y="1"/>
                  </a:moveTo>
                  <a:cubicBezTo>
                    <a:pt x="42132" y="1"/>
                    <a:pt x="39670" y="206"/>
                    <a:pt x="37229" y="626"/>
                  </a:cubicBezTo>
                  <a:cubicBezTo>
                    <a:pt x="31873" y="1504"/>
                    <a:pt x="26698" y="3443"/>
                    <a:pt x="22039" y="6219"/>
                  </a:cubicBezTo>
                  <a:cubicBezTo>
                    <a:pt x="15651" y="10041"/>
                    <a:pt x="10294" y="15425"/>
                    <a:pt x="6514" y="21842"/>
                  </a:cubicBezTo>
                  <a:cubicBezTo>
                    <a:pt x="1841" y="29778"/>
                    <a:pt x="0" y="39975"/>
                    <a:pt x="516" y="49097"/>
                  </a:cubicBezTo>
                  <a:cubicBezTo>
                    <a:pt x="767" y="53854"/>
                    <a:pt x="1228" y="58526"/>
                    <a:pt x="3836" y="62669"/>
                  </a:cubicBezTo>
                  <a:cubicBezTo>
                    <a:pt x="5677" y="65584"/>
                    <a:pt x="8021" y="68165"/>
                    <a:pt x="9890" y="71066"/>
                  </a:cubicBezTo>
                  <a:cubicBezTo>
                    <a:pt x="13084" y="76018"/>
                    <a:pt x="14828" y="81904"/>
                    <a:pt x="14828" y="87804"/>
                  </a:cubicBezTo>
                  <a:cubicBezTo>
                    <a:pt x="14828" y="89548"/>
                    <a:pt x="14702" y="91389"/>
                    <a:pt x="15553" y="92910"/>
                  </a:cubicBezTo>
                  <a:cubicBezTo>
                    <a:pt x="16121" y="93890"/>
                    <a:pt x="17314" y="94581"/>
                    <a:pt x="18402" y="94581"/>
                  </a:cubicBezTo>
                  <a:cubicBezTo>
                    <a:pt x="18971" y="94581"/>
                    <a:pt x="19512" y="94392"/>
                    <a:pt x="19919" y="93956"/>
                  </a:cubicBezTo>
                  <a:cubicBezTo>
                    <a:pt x="21676" y="92059"/>
                    <a:pt x="19152" y="88195"/>
                    <a:pt x="21230" y="86689"/>
                  </a:cubicBezTo>
                  <a:cubicBezTo>
                    <a:pt x="21556" y="86450"/>
                    <a:pt x="21915" y="86345"/>
                    <a:pt x="22281" y="86345"/>
                  </a:cubicBezTo>
                  <a:cubicBezTo>
                    <a:pt x="23500" y="86345"/>
                    <a:pt x="24798" y="87508"/>
                    <a:pt x="25205" y="88795"/>
                  </a:cubicBezTo>
                  <a:cubicBezTo>
                    <a:pt x="25721" y="90469"/>
                    <a:pt x="25442" y="92310"/>
                    <a:pt x="25986" y="93984"/>
                  </a:cubicBezTo>
                  <a:cubicBezTo>
                    <a:pt x="26401" y="95259"/>
                    <a:pt x="27691" y="96397"/>
                    <a:pt x="28898" y="96397"/>
                  </a:cubicBezTo>
                  <a:cubicBezTo>
                    <a:pt x="29275" y="96397"/>
                    <a:pt x="29644" y="96286"/>
                    <a:pt x="29976" y="96034"/>
                  </a:cubicBezTo>
                  <a:cubicBezTo>
                    <a:pt x="31650" y="94751"/>
                    <a:pt x="30366" y="91599"/>
                    <a:pt x="31984" y="90273"/>
                  </a:cubicBezTo>
                  <a:cubicBezTo>
                    <a:pt x="32330" y="89992"/>
                    <a:pt x="32742" y="89868"/>
                    <a:pt x="33170" y="89868"/>
                  </a:cubicBezTo>
                  <a:cubicBezTo>
                    <a:pt x="34141" y="89868"/>
                    <a:pt x="35187" y="90508"/>
                    <a:pt x="35681" y="91389"/>
                  </a:cubicBezTo>
                  <a:cubicBezTo>
                    <a:pt x="36420" y="92659"/>
                    <a:pt x="36364" y="94221"/>
                    <a:pt x="36322" y="95685"/>
                  </a:cubicBezTo>
                  <a:cubicBezTo>
                    <a:pt x="36183" y="103301"/>
                    <a:pt x="37466" y="110959"/>
                    <a:pt x="40061" y="118115"/>
                  </a:cubicBezTo>
                  <a:cubicBezTo>
                    <a:pt x="40619" y="119691"/>
                    <a:pt x="41609" y="121490"/>
                    <a:pt x="43269" y="121504"/>
                  </a:cubicBezTo>
                  <a:cubicBezTo>
                    <a:pt x="43275" y="121504"/>
                    <a:pt x="43282" y="121504"/>
                    <a:pt x="43289" y="121504"/>
                  </a:cubicBezTo>
                  <a:cubicBezTo>
                    <a:pt x="44743" y="121504"/>
                    <a:pt x="45808" y="119977"/>
                    <a:pt x="45905" y="118519"/>
                  </a:cubicBezTo>
                  <a:cubicBezTo>
                    <a:pt x="45989" y="117055"/>
                    <a:pt x="45389" y="115660"/>
                    <a:pt x="44915" y="114265"/>
                  </a:cubicBezTo>
                  <a:cubicBezTo>
                    <a:pt x="44008" y="111559"/>
                    <a:pt x="43562" y="108727"/>
                    <a:pt x="43590" y="105882"/>
                  </a:cubicBezTo>
                  <a:cubicBezTo>
                    <a:pt x="43631" y="103371"/>
                    <a:pt x="43297" y="101084"/>
                    <a:pt x="44315" y="98657"/>
                  </a:cubicBezTo>
                  <a:cubicBezTo>
                    <a:pt x="44468" y="98294"/>
                    <a:pt x="44664" y="97889"/>
                    <a:pt x="45040" y="97750"/>
                  </a:cubicBezTo>
                  <a:cubicBezTo>
                    <a:pt x="45131" y="97719"/>
                    <a:pt x="45225" y="97704"/>
                    <a:pt x="45318" y="97704"/>
                  </a:cubicBezTo>
                  <a:cubicBezTo>
                    <a:pt x="45682" y="97704"/>
                    <a:pt x="46043" y="97924"/>
                    <a:pt x="46254" y="98224"/>
                  </a:cubicBezTo>
                  <a:cubicBezTo>
                    <a:pt x="46505" y="98615"/>
                    <a:pt x="46603" y="99075"/>
                    <a:pt x="46686" y="99535"/>
                  </a:cubicBezTo>
                  <a:cubicBezTo>
                    <a:pt x="47063" y="101628"/>
                    <a:pt x="47426" y="103720"/>
                    <a:pt x="47816" y="105812"/>
                  </a:cubicBezTo>
                  <a:cubicBezTo>
                    <a:pt x="47997" y="106719"/>
                    <a:pt x="48151" y="107639"/>
                    <a:pt x="48667" y="108407"/>
                  </a:cubicBezTo>
                  <a:cubicBezTo>
                    <a:pt x="49115" y="109056"/>
                    <a:pt x="49854" y="109545"/>
                    <a:pt x="50611" y="109545"/>
                  </a:cubicBezTo>
                  <a:cubicBezTo>
                    <a:pt x="50749" y="109545"/>
                    <a:pt x="50887" y="109529"/>
                    <a:pt x="51024" y="109495"/>
                  </a:cubicBezTo>
                  <a:cubicBezTo>
                    <a:pt x="51777" y="109299"/>
                    <a:pt x="52294" y="108588"/>
                    <a:pt x="52503" y="107835"/>
                  </a:cubicBezTo>
                  <a:cubicBezTo>
                    <a:pt x="52698" y="107081"/>
                    <a:pt x="52642" y="106300"/>
                    <a:pt x="52573" y="105519"/>
                  </a:cubicBezTo>
                  <a:cubicBezTo>
                    <a:pt x="52335" y="102548"/>
                    <a:pt x="52084" y="99605"/>
                    <a:pt x="51847" y="96634"/>
                  </a:cubicBezTo>
                  <a:cubicBezTo>
                    <a:pt x="51791" y="95867"/>
                    <a:pt x="51722" y="95072"/>
                    <a:pt x="51917" y="94305"/>
                  </a:cubicBezTo>
                  <a:cubicBezTo>
                    <a:pt x="52238" y="93040"/>
                    <a:pt x="52738" y="92559"/>
                    <a:pt x="53274" y="92559"/>
                  </a:cubicBezTo>
                  <a:cubicBezTo>
                    <a:pt x="54275" y="92559"/>
                    <a:pt x="55397" y="94239"/>
                    <a:pt x="55697" y="95630"/>
                  </a:cubicBezTo>
                  <a:cubicBezTo>
                    <a:pt x="57287" y="102953"/>
                    <a:pt x="58849" y="110290"/>
                    <a:pt x="60440" y="117613"/>
                  </a:cubicBezTo>
                  <a:cubicBezTo>
                    <a:pt x="60844" y="119482"/>
                    <a:pt x="61276" y="121421"/>
                    <a:pt x="62462" y="122913"/>
                  </a:cubicBezTo>
                  <a:cubicBezTo>
                    <a:pt x="63335" y="124023"/>
                    <a:pt x="64739" y="124815"/>
                    <a:pt x="66103" y="124815"/>
                  </a:cubicBezTo>
                  <a:cubicBezTo>
                    <a:pt x="66591" y="124815"/>
                    <a:pt x="67074" y="124713"/>
                    <a:pt x="67525" y="124489"/>
                  </a:cubicBezTo>
                  <a:cubicBezTo>
                    <a:pt x="68878" y="123806"/>
                    <a:pt x="69590" y="122216"/>
                    <a:pt x="69646" y="120695"/>
                  </a:cubicBezTo>
                  <a:cubicBezTo>
                    <a:pt x="69715" y="119189"/>
                    <a:pt x="69241" y="117696"/>
                    <a:pt x="68809" y="116260"/>
                  </a:cubicBezTo>
                  <a:cubicBezTo>
                    <a:pt x="66591" y="108769"/>
                    <a:pt x="65238" y="101028"/>
                    <a:pt x="64764" y="93244"/>
                  </a:cubicBezTo>
                  <a:cubicBezTo>
                    <a:pt x="64666" y="91389"/>
                    <a:pt x="64847" y="89102"/>
                    <a:pt x="66549" y="88335"/>
                  </a:cubicBezTo>
                  <a:cubicBezTo>
                    <a:pt x="66873" y="88189"/>
                    <a:pt x="67206" y="88123"/>
                    <a:pt x="67538" y="88123"/>
                  </a:cubicBezTo>
                  <a:cubicBezTo>
                    <a:pt x="68895" y="88123"/>
                    <a:pt x="70256" y="89212"/>
                    <a:pt x="71096" y="90399"/>
                  </a:cubicBezTo>
                  <a:cubicBezTo>
                    <a:pt x="72142" y="91864"/>
                    <a:pt x="72938" y="93663"/>
                    <a:pt x="74542" y="94500"/>
                  </a:cubicBezTo>
                  <a:cubicBezTo>
                    <a:pt x="75097" y="94788"/>
                    <a:pt x="75678" y="94919"/>
                    <a:pt x="76261" y="94919"/>
                  </a:cubicBezTo>
                  <a:cubicBezTo>
                    <a:pt x="78634" y="94919"/>
                    <a:pt x="81017" y="92751"/>
                    <a:pt x="81655" y="90287"/>
                  </a:cubicBezTo>
                  <a:cubicBezTo>
                    <a:pt x="82464" y="87247"/>
                    <a:pt x="81516" y="84038"/>
                    <a:pt x="80874" y="80928"/>
                  </a:cubicBezTo>
                  <a:cubicBezTo>
                    <a:pt x="80247" y="77831"/>
                    <a:pt x="80023" y="74288"/>
                    <a:pt x="81976" y="71791"/>
                  </a:cubicBezTo>
                  <a:cubicBezTo>
                    <a:pt x="83050" y="70411"/>
                    <a:pt x="84682" y="69546"/>
                    <a:pt x="85938" y="68318"/>
                  </a:cubicBezTo>
                  <a:cubicBezTo>
                    <a:pt x="88058" y="66254"/>
                    <a:pt x="89048" y="63199"/>
                    <a:pt x="89216" y="60214"/>
                  </a:cubicBezTo>
                  <a:cubicBezTo>
                    <a:pt x="89397" y="56629"/>
                    <a:pt x="88142" y="53212"/>
                    <a:pt x="88560" y="49669"/>
                  </a:cubicBezTo>
                  <a:cubicBezTo>
                    <a:pt x="88992" y="46070"/>
                    <a:pt x="89871" y="42444"/>
                    <a:pt x="89285" y="38817"/>
                  </a:cubicBezTo>
                  <a:cubicBezTo>
                    <a:pt x="89160" y="38036"/>
                    <a:pt x="88937" y="37269"/>
                    <a:pt x="88685" y="36515"/>
                  </a:cubicBezTo>
                  <a:cubicBezTo>
                    <a:pt x="88197" y="35051"/>
                    <a:pt x="87542" y="33614"/>
                    <a:pt x="86998" y="32122"/>
                  </a:cubicBezTo>
                  <a:cubicBezTo>
                    <a:pt x="86105" y="29653"/>
                    <a:pt x="85449" y="27072"/>
                    <a:pt x="84278" y="24701"/>
                  </a:cubicBezTo>
                  <a:cubicBezTo>
                    <a:pt x="83064" y="22260"/>
                    <a:pt x="81516" y="19875"/>
                    <a:pt x="79884" y="17685"/>
                  </a:cubicBezTo>
                  <a:cubicBezTo>
                    <a:pt x="72226" y="7488"/>
                    <a:pt x="60244" y="946"/>
                    <a:pt x="47523" y="96"/>
                  </a:cubicBezTo>
                  <a:cubicBezTo>
                    <a:pt x="46549" y="32"/>
                    <a:pt x="45574" y="1"/>
                    <a:pt x="44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3"/>
            <p:cNvGrpSpPr/>
            <p:nvPr/>
          </p:nvGrpSpPr>
          <p:grpSpPr>
            <a:xfrm>
              <a:off x="7690800" y="1958228"/>
              <a:ext cx="435351" cy="333948"/>
              <a:chOff x="7551885" y="1268341"/>
              <a:chExt cx="820333" cy="629259"/>
            </a:xfrm>
          </p:grpSpPr>
          <p:sp>
            <p:nvSpPr>
              <p:cNvPr id="571" name="Google Shape;571;p53"/>
              <p:cNvSpPr/>
              <p:nvPr/>
            </p:nvSpPr>
            <p:spPr>
              <a:xfrm>
                <a:off x="7695745" y="1340135"/>
                <a:ext cx="128068" cy="218933"/>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w="6625" cap="rnd" cmpd="sng">
                <a:solidFill>
                  <a:srgbClr val="0202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p:cNvSpPr/>
              <p:nvPr/>
            </p:nvSpPr>
            <p:spPr>
              <a:xfrm>
                <a:off x="8017440" y="1268341"/>
                <a:ext cx="128068" cy="218958"/>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w="6625" cap="rnd" cmpd="sng">
                <a:solidFill>
                  <a:srgbClr val="0202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p:cNvSpPr/>
              <p:nvPr/>
            </p:nvSpPr>
            <p:spPr>
              <a:xfrm>
                <a:off x="7602998" y="1559082"/>
                <a:ext cx="717574" cy="338518"/>
              </a:xfrm>
              <a:custGeom>
                <a:avLst/>
                <a:gdLst/>
                <a:ahLst/>
                <a:cxnLst/>
                <a:rect l="l" t="t" r="r" b="b"/>
                <a:pathLst>
                  <a:path w="56591" h="26697" extrusionOk="0">
                    <a:moveTo>
                      <a:pt x="56122" y="0"/>
                    </a:moveTo>
                    <a:cubicBezTo>
                      <a:pt x="55923" y="0"/>
                      <a:pt x="55743" y="129"/>
                      <a:pt x="55684" y="319"/>
                    </a:cubicBezTo>
                    <a:cubicBezTo>
                      <a:pt x="52462" y="12231"/>
                      <a:pt x="46129" y="18452"/>
                      <a:pt x="41386" y="21577"/>
                    </a:cubicBezTo>
                    <a:cubicBezTo>
                      <a:pt x="36253" y="24966"/>
                      <a:pt x="31818" y="25538"/>
                      <a:pt x="31762" y="25538"/>
                    </a:cubicBezTo>
                    <a:lnTo>
                      <a:pt x="31734" y="25538"/>
                    </a:lnTo>
                    <a:cubicBezTo>
                      <a:pt x="31711" y="25546"/>
                      <a:pt x="30388" y="25824"/>
                      <a:pt x="28208" y="25824"/>
                    </a:cubicBezTo>
                    <a:cubicBezTo>
                      <a:pt x="26426" y="25824"/>
                      <a:pt x="24070" y="25638"/>
                      <a:pt x="21384" y="24966"/>
                    </a:cubicBezTo>
                    <a:cubicBezTo>
                      <a:pt x="15874" y="23572"/>
                      <a:pt x="7840" y="19764"/>
                      <a:pt x="866" y="9553"/>
                    </a:cubicBezTo>
                    <a:cubicBezTo>
                      <a:pt x="778" y="9422"/>
                      <a:pt x="635" y="9351"/>
                      <a:pt x="496" y="9351"/>
                    </a:cubicBezTo>
                    <a:cubicBezTo>
                      <a:pt x="414" y="9351"/>
                      <a:pt x="333" y="9376"/>
                      <a:pt x="266" y="9428"/>
                    </a:cubicBezTo>
                    <a:cubicBezTo>
                      <a:pt x="57" y="9567"/>
                      <a:pt x="1" y="9846"/>
                      <a:pt x="140" y="10041"/>
                    </a:cubicBezTo>
                    <a:cubicBezTo>
                      <a:pt x="7268" y="20489"/>
                      <a:pt x="15498" y="24367"/>
                      <a:pt x="21161" y="25803"/>
                    </a:cubicBezTo>
                    <a:cubicBezTo>
                      <a:pt x="23951" y="26501"/>
                      <a:pt x="26378" y="26696"/>
                      <a:pt x="28205" y="26696"/>
                    </a:cubicBezTo>
                    <a:cubicBezTo>
                      <a:pt x="30339" y="26696"/>
                      <a:pt x="31678" y="26417"/>
                      <a:pt x="31901" y="26417"/>
                    </a:cubicBezTo>
                    <a:cubicBezTo>
                      <a:pt x="32292" y="26361"/>
                      <a:pt x="36672" y="25734"/>
                      <a:pt x="41847" y="22330"/>
                    </a:cubicBezTo>
                    <a:cubicBezTo>
                      <a:pt x="46729" y="19136"/>
                      <a:pt x="53229" y="12761"/>
                      <a:pt x="56548" y="556"/>
                    </a:cubicBezTo>
                    <a:cubicBezTo>
                      <a:pt x="56590" y="305"/>
                      <a:pt x="56451" y="82"/>
                      <a:pt x="56228" y="12"/>
                    </a:cubicBezTo>
                    <a:cubicBezTo>
                      <a:pt x="56192" y="4"/>
                      <a:pt x="56157" y="0"/>
                      <a:pt x="56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p:cNvSpPr/>
              <p:nvPr/>
            </p:nvSpPr>
            <p:spPr>
              <a:xfrm>
                <a:off x="8272629" y="1512825"/>
                <a:ext cx="99589" cy="54385"/>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p:cNvSpPr/>
              <p:nvPr/>
            </p:nvSpPr>
            <p:spPr>
              <a:xfrm>
                <a:off x="7551885" y="1622380"/>
                <a:ext cx="82078" cy="75002"/>
              </a:xfrm>
              <a:custGeom>
                <a:avLst/>
                <a:gdLst/>
                <a:ahLst/>
                <a:cxnLst/>
                <a:rect l="l" t="t" r="r" b="b"/>
                <a:pathLst>
                  <a:path w="6473" h="5915" extrusionOk="0">
                    <a:moveTo>
                      <a:pt x="5971" y="0"/>
                    </a:moveTo>
                    <a:cubicBezTo>
                      <a:pt x="5720" y="28"/>
                      <a:pt x="5552" y="209"/>
                      <a:pt x="5552" y="460"/>
                    </a:cubicBezTo>
                    <a:cubicBezTo>
                      <a:pt x="5580" y="1730"/>
                      <a:pt x="5036" y="3027"/>
                      <a:pt x="4088" y="3892"/>
                    </a:cubicBezTo>
                    <a:cubicBezTo>
                      <a:pt x="3256" y="4627"/>
                      <a:pt x="2144" y="5039"/>
                      <a:pt x="1030" y="5039"/>
                    </a:cubicBezTo>
                    <a:cubicBezTo>
                      <a:pt x="854" y="5039"/>
                      <a:pt x="678" y="5029"/>
                      <a:pt x="503" y="5008"/>
                    </a:cubicBezTo>
                    <a:cubicBezTo>
                      <a:pt x="493" y="5007"/>
                      <a:pt x="483" y="5007"/>
                      <a:pt x="473" y="5007"/>
                    </a:cubicBezTo>
                    <a:cubicBezTo>
                      <a:pt x="248" y="5007"/>
                      <a:pt x="55" y="5158"/>
                      <a:pt x="15" y="5398"/>
                    </a:cubicBezTo>
                    <a:cubicBezTo>
                      <a:pt x="1" y="5635"/>
                      <a:pt x="154" y="5845"/>
                      <a:pt x="405" y="5886"/>
                    </a:cubicBezTo>
                    <a:cubicBezTo>
                      <a:pt x="628" y="5900"/>
                      <a:pt x="838" y="5914"/>
                      <a:pt x="1061" y="5914"/>
                    </a:cubicBezTo>
                    <a:cubicBezTo>
                      <a:pt x="2372" y="5914"/>
                      <a:pt x="3697" y="5426"/>
                      <a:pt x="4673" y="4533"/>
                    </a:cubicBezTo>
                    <a:cubicBezTo>
                      <a:pt x="5803" y="3515"/>
                      <a:pt x="6473" y="1953"/>
                      <a:pt x="6417" y="419"/>
                    </a:cubicBezTo>
                    <a:cubicBezTo>
                      <a:pt x="6403" y="181"/>
                      <a:pt x="6208" y="0"/>
                      <a:pt x="5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 name="Google Shape;576;p53"/>
          <p:cNvSpPr/>
          <p:nvPr/>
        </p:nvSpPr>
        <p:spPr>
          <a:xfrm>
            <a:off x="8301255" y="308378"/>
            <a:ext cx="523800" cy="523800"/>
          </a:xfrm>
          <a:prstGeom prst="star24">
            <a:avLst>
              <a:gd name="adj" fmla="val 267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p:cNvSpPr/>
          <p:nvPr/>
        </p:nvSpPr>
        <p:spPr>
          <a:xfrm flipH="1">
            <a:off x="-16606" y="4409887"/>
            <a:ext cx="481200" cy="481200"/>
          </a:xfrm>
          <a:prstGeom prst="star4">
            <a:avLst>
              <a:gd name="adj" fmla="val 125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53"/>
          <p:cNvGrpSpPr/>
          <p:nvPr/>
        </p:nvGrpSpPr>
        <p:grpSpPr>
          <a:xfrm>
            <a:off x="29009" y="238859"/>
            <a:ext cx="871170" cy="903751"/>
            <a:chOff x="685011" y="1412633"/>
            <a:chExt cx="871170" cy="903751"/>
          </a:xfrm>
        </p:grpSpPr>
        <p:sp>
          <p:nvSpPr>
            <p:cNvPr id="579" name="Google Shape;579;p53"/>
            <p:cNvSpPr/>
            <p:nvPr/>
          </p:nvSpPr>
          <p:spPr>
            <a:xfrm rot="-3230134">
              <a:off x="803974" y="1609784"/>
              <a:ext cx="572207" cy="592956"/>
            </a:xfrm>
            <a:custGeom>
              <a:avLst/>
              <a:gdLst/>
              <a:ahLst/>
              <a:cxnLst/>
              <a:rect l="l" t="t" r="r" b="b"/>
              <a:pathLst>
                <a:path w="8697" h="9012" extrusionOk="0">
                  <a:moveTo>
                    <a:pt x="8697" y="0"/>
                  </a:moveTo>
                  <a:lnTo>
                    <a:pt x="1" y="3248"/>
                  </a:lnTo>
                  <a:lnTo>
                    <a:pt x="4087" y="9011"/>
                  </a:lnTo>
                  <a:lnTo>
                    <a:pt x="8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rot="-3230134">
              <a:off x="996517" y="1459509"/>
              <a:ext cx="406802" cy="592956"/>
            </a:xfrm>
            <a:custGeom>
              <a:avLst/>
              <a:gdLst/>
              <a:ahLst/>
              <a:cxnLst/>
              <a:rect l="l" t="t" r="r" b="b"/>
              <a:pathLst>
                <a:path w="6183" h="9012" extrusionOk="0">
                  <a:moveTo>
                    <a:pt x="4611" y="0"/>
                  </a:moveTo>
                  <a:lnTo>
                    <a:pt x="1" y="9011"/>
                  </a:lnTo>
                  <a:lnTo>
                    <a:pt x="6183" y="8382"/>
                  </a:lnTo>
                  <a:lnTo>
                    <a:pt x="46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23770FBD-852D-1C65-E63A-3494F42AB44A}"/>
              </a:ext>
            </a:extLst>
          </p:cNvPr>
          <p:cNvPicPr>
            <a:picLocks noChangeAspect="1"/>
          </p:cNvPicPr>
          <p:nvPr/>
        </p:nvPicPr>
        <p:blipFill>
          <a:blip r:embed="rId3"/>
          <a:stretch>
            <a:fillRect/>
          </a:stretch>
        </p:blipFill>
        <p:spPr>
          <a:xfrm>
            <a:off x="678039" y="1349198"/>
            <a:ext cx="7545713" cy="3620643"/>
          </a:xfrm>
          <a:prstGeom prst="rect">
            <a:avLst/>
          </a:prstGeom>
        </p:spPr>
      </p:pic>
    </p:spTree>
    <p:extLst>
      <p:ext uri="{BB962C8B-B14F-4D97-AF65-F5344CB8AC3E}">
        <p14:creationId xmlns:p14="http://schemas.microsoft.com/office/powerpoint/2010/main" val="978425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1">
          <a:extLst>
            <a:ext uri="{FF2B5EF4-FFF2-40B4-BE49-F238E27FC236}">
              <a16:creationId xmlns:a16="http://schemas.microsoft.com/office/drawing/2014/main" id="{66F87B34-EAA2-055D-452A-0F2A84F4D086}"/>
            </a:ext>
          </a:extLst>
        </p:cNvPr>
        <p:cNvGrpSpPr/>
        <p:nvPr/>
      </p:nvGrpSpPr>
      <p:grpSpPr>
        <a:xfrm>
          <a:off x="0" y="0"/>
          <a:ext cx="0" cy="0"/>
          <a:chOff x="0" y="0"/>
          <a:chExt cx="0" cy="0"/>
        </a:xfrm>
      </p:grpSpPr>
      <p:sp>
        <p:nvSpPr>
          <p:cNvPr id="552" name="Google Shape;552;p53">
            <a:extLst>
              <a:ext uri="{FF2B5EF4-FFF2-40B4-BE49-F238E27FC236}">
                <a16:creationId xmlns:a16="http://schemas.microsoft.com/office/drawing/2014/main" id="{8061FD17-2DC2-DD07-EA24-F336E3227017}"/>
              </a:ext>
            </a:extLst>
          </p:cNvPr>
          <p:cNvSpPr txBox="1">
            <a:spLocks noGrp="1"/>
          </p:cNvSpPr>
          <p:nvPr>
            <p:ph type="title" idx="6"/>
          </p:nvPr>
        </p:nvSpPr>
        <p:spPr>
          <a:xfrm>
            <a:off x="2837973" y="0"/>
            <a:ext cx="2679205" cy="6783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Phone </a:t>
            </a:r>
            <a:endParaRPr dirty="0"/>
          </a:p>
        </p:txBody>
      </p:sp>
      <p:grpSp>
        <p:nvGrpSpPr>
          <p:cNvPr id="568" name="Google Shape;568;p53">
            <a:extLst>
              <a:ext uri="{FF2B5EF4-FFF2-40B4-BE49-F238E27FC236}">
                <a16:creationId xmlns:a16="http://schemas.microsoft.com/office/drawing/2014/main" id="{F1F97529-D15B-8BCA-B305-454DEEF8C2BB}"/>
              </a:ext>
            </a:extLst>
          </p:cNvPr>
          <p:cNvGrpSpPr/>
          <p:nvPr/>
        </p:nvGrpSpPr>
        <p:grpSpPr>
          <a:xfrm>
            <a:off x="8465911" y="3987733"/>
            <a:ext cx="604773" cy="839915"/>
            <a:chOff x="7594780" y="1777339"/>
            <a:chExt cx="604773" cy="839915"/>
          </a:xfrm>
        </p:grpSpPr>
        <p:sp>
          <p:nvSpPr>
            <p:cNvPr id="569" name="Google Shape;569;p53">
              <a:extLst>
                <a:ext uri="{FF2B5EF4-FFF2-40B4-BE49-F238E27FC236}">
                  <a16:creationId xmlns:a16="http://schemas.microsoft.com/office/drawing/2014/main" id="{2A4E194D-3830-CA5A-EDFE-8456779F2B97}"/>
                </a:ext>
              </a:extLst>
            </p:cNvPr>
            <p:cNvSpPr/>
            <p:nvPr/>
          </p:nvSpPr>
          <p:spPr>
            <a:xfrm>
              <a:off x="7594780" y="1777339"/>
              <a:ext cx="604773" cy="839915"/>
            </a:xfrm>
            <a:custGeom>
              <a:avLst/>
              <a:gdLst/>
              <a:ahLst/>
              <a:cxnLst/>
              <a:rect l="l" t="t" r="r" b="b"/>
              <a:pathLst>
                <a:path w="89872" h="124815" extrusionOk="0">
                  <a:moveTo>
                    <a:pt x="44601" y="1"/>
                  </a:moveTo>
                  <a:cubicBezTo>
                    <a:pt x="42132" y="1"/>
                    <a:pt x="39670" y="206"/>
                    <a:pt x="37229" y="626"/>
                  </a:cubicBezTo>
                  <a:cubicBezTo>
                    <a:pt x="31873" y="1504"/>
                    <a:pt x="26698" y="3443"/>
                    <a:pt x="22039" y="6219"/>
                  </a:cubicBezTo>
                  <a:cubicBezTo>
                    <a:pt x="15651" y="10041"/>
                    <a:pt x="10294" y="15425"/>
                    <a:pt x="6514" y="21842"/>
                  </a:cubicBezTo>
                  <a:cubicBezTo>
                    <a:pt x="1841" y="29778"/>
                    <a:pt x="0" y="39975"/>
                    <a:pt x="516" y="49097"/>
                  </a:cubicBezTo>
                  <a:cubicBezTo>
                    <a:pt x="767" y="53854"/>
                    <a:pt x="1228" y="58526"/>
                    <a:pt x="3836" y="62669"/>
                  </a:cubicBezTo>
                  <a:cubicBezTo>
                    <a:pt x="5677" y="65584"/>
                    <a:pt x="8021" y="68165"/>
                    <a:pt x="9890" y="71066"/>
                  </a:cubicBezTo>
                  <a:cubicBezTo>
                    <a:pt x="13084" y="76018"/>
                    <a:pt x="14828" y="81904"/>
                    <a:pt x="14828" y="87804"/>
                  </a:cubicBezTo>
                  <a:cubicBezTo>
                    <a:pt x="14828" y="89548"/>
                    <a:pt x="14702" y="91389"/>
                    <a:pt x="15553" y="92910"/>
                  </a:cubicBezTo>
                  <a:cubicBezTo>
                    <a:pt x="16121" y="93890"/>
                    <a:pt x="17314" y="94581"/>
                    <a:pt x="18402" y="94581"/>
                  </a:cubicBezTo>
                  <a:cubicBezTo>
                    <a:pt x="18971" y="94581"/>
                    <a:pt x="19512" y="94392"/>
                    <a:pt x="19919" y="93956"/>
                  </a:cubicBezTo>
                  <a:cubicBezTo>
                    <a:pt x="21676" y="92059"/>
                    <a:pt x="19152" y="88195"/>
                    <a:pt x="21230" y="86689"/>
                  </a:cubicBezTo>
                  <a:cubicBezTo>
                    <a:pt x="21556" y="86450"/>
                    <a:pt x="21915" y="86345"/>
                    <a:pt x="22281" y="86345"/>
                  </a:cubicBezTo>
                  <a:cubicBezTo>
                    <a:pt x="23500" y="86345"/>
                    <a:pt x="24798" y="87508"/>
                    <a:pt x="25205" y="88795"/>
                  </a:cubicBezTo>
                  <a:cubicBezTo>
                    <a:pt x="25721" y="90469"/>
                    <a:pt x="25442" y="92310"/>
                    <a:pt x="25986" y="93984"/>
                  </a:cubicBezTo>
                  <a:cubicBezTo>
                    <a:pt x="26401" y="95259"/>
                    <a:pt x="27691" y="96397"/>
                    <a:pt x="28898" y="96397"/>
                  </a:cubicBezTo>
                  <a:cubicBezTo>
                    <a:pt x="29275" y="96397"/>
                    <a:pt x="29644" y="96286"/>
                    <a:pt x="29976" y="96034"/>
                  </a:cubicBezTo>
                  <a:cubicBezTo>
                    <a:pt x="31650" y="94751"/>
                    <a:pt x="30366" y="91599"/>
                    <a:pt x="31984" y="90273"/>
                  </a:cubicBezTo>
                  <a:cubicBezTo>
                    <a:pt x="32330" y="89992"/>
                    <a:pt x="32742" y="89868"/>
                    <a:pt x="33170" y="89868"/>
                  </a:cubicBezTo>
                  <a:cubicBezTo>
                    <a:pt x="34141" y="89868"/>
                    <a:pt x="35187" y="90508"/>
                    <a:pt x="35681" y="91389"/>
                  </a:cubicBezTo>
                  <a:cubicBezTo>
                    <a:pt x="36420" y="92659"/>
                    <a:pt x="36364" y="94221"/>
                    <a:pt x="36322" y="95685"/>
                  </a:cubicBezTo>
                  <a:cubicBezTo>
                    <a:pt x="36183" y="103301"/>
                    <a:pt x="37466" y="110959"/>
                    <a:pt x="40061" y="118115"/>
                  </a:cubicBezTo>
                  <a:cubicBezTo>
                    <a:pt x="40619" y="119691"/>
                    <a:pt x="41609" y="121490"/>
                    <a:pt x="43269" y="121504"/>
                  </a:cubicBezTo>
                  <a:cubicBezTo>
                    <a:pt x="43275" y="121504"/>
                    <a:pt x="43282" y="121504"/>
                    <a:pt x="43289" y="121504"/>
                  </a:cubicBezTo>
                  <a:cubicBezTo>
                    <a:pt x="44743" y="121504"/>
                    <a:pt x="45808" y="119977"/>
                    <a:pt x="45905" y="118519"/>
                  </a:cubicBezTo>
                  <a:cubicBezTo>
                    <a:pt x="45989" y="117055"/>
                    <a:pt x="45389" y="115660"/>
                    <a:pt x="44915" y="114265"/>
                  </a:cubicBezTo>
                  <a:cubicBezTo>
                    <a:pt x="44008" y="111559"/>
                    <a:pt x="43562" y="108727"/>
                    <a:pt x="43590" y="105882"/>
                  </a:cubicBezTo>
                  <a:cubicBezTo>
                    <a:pt x="43631" y="103371"/>
                    <a:pt x="43297" y="101084"/>
                    <a:pt x="44315" y="98657"/>
                  </a:cubicBezTo>
                  <a:cubicBezTo>
                    <a:pt x="44468" y="98294"/>
                    <a:pt x="44664" y="97889"/>
                    <a:pt x="45040" y="97750"/>
                  </a:cubicBezTo>
                  <a:cubicBezTo>
                    <a:pt x="45131" y="97719"/>
                    <a:pt x="45225" y="97704"/>
                    <a:pt x="45318" y="97704"/>
                  </a:cubicBezTo>
                  <a:cubicBezTo>
                    <a:pt x="45682" y="97704"/>
                    <a:pt x="46043" y="97924"/>
                    <a:pt x="46254" y="98224"/>
                  </a:cubicBezTo>
                  <a:cubicBezTo>
                    <a:pt x="46505" y="98615"/>
                    <a:pt x="46603" y="99075"/>
                    <a:pt x="46686" y="99535"/>
                  </a:cubicBezTo>
                  <a:cubicBezTo>
                    <a:pt x="47063" y="101628"/>
                    <a:pt x="47426" y="103720"/>
                    <a:pt x="47816" y="105812"/>
                  </a:cubicBezTo>
                  <a:cubicBezTo>
                    <a:pt x="47997" y="106719"/>
                    <a:pt x="48151" y="107639"/>
                    <a:pt x="48667" y="108407"/>
                  </a:cubicBezTo>
                  <a:cubicBezTo>
                    <a:pt x="49115" y="109056"/>
                    <a:pt x="49854" y="109545"/>
                    <a:pt x="50611" y="109545"/>
                  </a:cubicBezTo>
                  <a:cubicBezTo>
                    <a:pt x="50749" y="109545"/>
                    <a:pt x="50887" y="109529"/>
                    <a:pt x="51024" y="109495"/>
                  </a:cubicBezTo>
                  <a:cubicBezTo>
                    <a:pt x="51777" y="109299"/>
                    <a:pt x="52294" y="108588"/>
                    <a:pt x="52503" y="107835"/>
                  </a:cubicBezTo>
                  <a:cubicBezTo>
                    <a:pt x="52698" y="107081"/>
                    <a:pt x="52642" y="106300"/>
                    <a:pt x="52573" y="105519"/>
                  </a:cubicBezTo>
                  <a:cubicBezTo>
                    <a:pt x="52335" y="102548"/>
                    <a:pt x="52084" y="99605"/>
                    <a:pt x="51847" y="96634"/>
                  </a:cubicBezTo>
                  <a:cubicBezTo>
                    <a:pt x="51791" y="95867"/>
                    <a:pt x="51722" y="95072"/>
                    <a:pt x="51917" y="94305"/>
                  </a:cubicBezTo>
                  <a:cubicBezTo>
                    <a:pt x="52238" y="93040"/>
                    <a:pt x="52738" y="92559"/>
                    <a:pt x="53274" y="92559"/>
                  </a:cubicBezTo>
                  <a:cubicBezTo>
                    <a:pt x="54275" y="92559"/>
                    <a:pt x="55397" y="94239"/>
                    <a:pt x="55697" y="95630"/>
                  </a:cubicBezTo>
                  <a:cubicBezTo>
                    <a:pt x="57287" y="102953"/>
                    <a:pt x="58849" y="110290"/>
                    <a:pt x="60440" y="117613"/>
                  </a:cubicBezTo>
                  <a:cubicBezTo>
                    <a:pt x="60844" y="119482"/>
                    <a:pt x="61276" y="121421"/>
                    <a:pt x="62462" y="122913"/>
                  </a:cubicBezTo>
                  <a:cubicBezTo>
                    <a:pt x="63335" y="124023"/>
                    <a:pt x="64739" y="124815"/>
                    <a:pt x="66103" y="124815"/>
                  </a:cubicBezTo>
                  <a:cubicBezTo>
                    <a:pt x="66591" y="124815"/>
                    <a:pt x="67074" y="124713"/>
                    <a:pt x="67525" y="124489"/>
                  </a:cubicBezTo>
                  <a:cubicBezTo>
                    <a:pt x="68878" y="123806"/>
                    <a:pt x="69590" y="122216"/>
                    <a:pt x="69646" y="120695"/>
                  </a:cubicBezTo>
                  <a:cubicBezTo>
                    <a:pt x="69715" y="119189"/>
                    <a:pt x="69241" y="117696"/>
                    <a:pt x="68809" y="116260"/>
                  </a:cubicBezTo>
                  <a:cubicBezTo>
                    <a:pt x="66591" y="108769"/>
                    <a:pt x="65238" y="101028"/>
                    <a:pt x="64764" y="93244"/>
                  </a:cubicBezTo>
                  <a:cubicBezTo>
                    <a:pt x="64666" y="91389"/>
                    <a:pt x="64847" y="89102"/>
                    <a:pt x="66549" y="88335"/>
                  </a:cubicBezTo>
                  <a:cubicBezTo>
                    <a:pt x="66873" y="88189"/>
                    <a:pt x="67206" y="88123"/>
                    <a:pt x="67538" y="88123"/>
                  </a:cubicBezTo>
                  <a:cubicBezTo>
                    <a:pt x="68895" y="88123"/>
                    <a:pt x="70256" y="89212"/>
                    <a:pt x="71096" y="90399"/>
                  </a:cubicBezTo>
                  <a:cubicBezTo>
                    <a:pt x="72142" y="91864"/>
                    <a:pt x="72938" y="93663"/>
                    <a:pt x="74542" y="94500"/>
                  </a:cubicBezTo>
                  <a:cubicBezTo>
                    <a:pt x="75097" y="94788"/>
                    <a:pt x="75678" y="94919"/>
                    <a:pt x="76261" y="94919"/>
                  </a:cubicBezTo>
                  <a:cubicBezTo>
                    <a:pt x="78634" y="94919"/>
                    <a:pt x="81017" y="92751"/>
                    <a:pt x="81655" y="90287"/>
                  </a:cubicBezTo>
                  <a:cubicBezTo>
                    <a:pt x="82464" y="87247"/>
                    <a:pt x="81516" y="84038"/>
                    <a:pt x="80874" y="80928"/>
                  </a:cubicBezTo>
                  <a:cubicBezTo>
                    <a:pt x="80247" y="77831"/>
                    <a:pt x="80023" y="74288"/>
                    <a:pt x="81976" y="71791"/>
                  </a:cubicBezTo>
                  <a:cubicBezTo>
                    <a:pt x="83050" y="70411"/>
                    <a:pt x="84682" y="69546"/>
                    <a:pt x="85938" y="68318"/>
                  </a:cubicBezTo>
                  <a:cubicBezTo>
                    <a:pt x="88058" y="66254"/>
                    <a:pt x="89048" y="63199"/>
                    <a:pt x="89216" y="60214"/>
                  </a:cubicBezTo>
                  <a:cubicBezTo>
                    <a:pt x="89397" y="56629"/>
                    <a:pt x="88142" y="53212"/>
                    <a:pt x="88560" y="49669"/>
                  </a:cubicBezTo>
                  <a:cubicBezTo>
                    <a:pt x="88992" y="46070"/>
                    <a:pt x="89871" y="42444"/>
                    <a:pt x="89285" y="38817"/>
                  </a:cubicBezTo>
                  <a:cubicBezTo>
                    <a:pt x="89160" y="38036"/>
                    <a:pt x="88937" y="37269"/>
                    <a:pt x="88685" y="36515"/>
                  </a:cubicBezTo>
                  <a:cubicBezTo>
                    <a:pt x="88197" y="35051"/>
                    <a:pt x="87542" y="33614"/>
                    <a:pt x="86998" y="32122"/>
                  </a:cubicBezTo>
                  <a:cubicBezTo>
                    <a:pt x="86105" y="29653"/>
                    <a:pt x="85449" y="27072"/>
                    <a:pt x="84278" y="24701"/>
                  </a:cubicBezTo>
                  <a:cubicBezTo>
                    <a:pt x="83064" y="22260"/>
                    <a:pt x="81516" y="19875"/>
                    <a:pt x="79884" y="17685"/>
                  </a:cubicBezTo>
                  <a:cubicBezTo>
                    <a:pt x="72226" y="7488"/>
                    <a:pt x="60244" y="946"/>
                    <a:pt x="47523" y="96"/>
                  </a:cubicBezTo>
                  <a:cubicBezTo>
                    <a:pt x="46549" y="32"/>
                    <a:pt x="45574" y="1"/>
                    <a:pt x="446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53">
              <a:extLst>
                <a:ext uri="{FF2B5EF4-FFF2-40B4-BE49-F238E27FC236}">
                  <a16:creationId xmlns:a16="http://schemas.microsoft.com/office/drawing/2014/main" id="{033780A0-35E1-9001-F0A1-396EE1E30C82}"/>
                </a:ext>
              </a:extLst>
            </p:cNvPr>
            <p:cNvGrpSpPr/>
            <p:nvPr/>
          </p:nvGrpSpPr>
          <p:grpSpPr>
            <a:xfrm>
              <a:off x="7690800" y="1958228"/>
              <a:ext cx="435351" cy="333948"/>
              <a:chOff x="7551885" y="1268341"/>
              <a:chExt cx="820333" cy="629259"/>
            </a:xfrm>
          </p:grpSpPr>
          <p:sp>
            <p:nvSpPr>
              <p:cNvPr id="571" name="Google Shape;571;p53">
                <a:extLst>
                  <a:ext uri="{FF2B5EF4-FFF2-40B4-BE49-F238E27FC236}">
                    <a16:creationId xmlns:a16="http://schemas.microsoft.com/office/drawing/2014/main" id="{809D7A4B-B6C2-0513-B633-BE8724D21AC6}"/>
                  </a:ext>
                </a:extLst>
              </p:cNvPr>
              <p:cNvSpPr/>
              <p:nvPr/>
            </p:nvSpPr>
            <p:spPr>
              <a:xfrm>
                <a:off x="7695745" y="1340135"/>
                <a:ext cx="128068" cy="218933"/>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w="6625" cap="rnd" cmpd="sng">
                <a:solidFill>
                  <a:srgbClr val="0202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3">
                <a:extLst>
                  <a:ext uri="{FF2B5EF4-FFF2-40B4-BE49-F238E27FC236}">
                    <a16:creationId xmlns:a16="http://schemas.microsoft.com/office/drawing/2014/main" id="{DC990E74-56D3-23AD-8DF1-655401FD270B}"/>
                  </a:ext>
                </a:extLst>
              </p:cNvPr>
              <p:cNvSpPr/>
              <p:nvPr/>
            </p:nvSpPr>
            <p:spPr>
              <a:xfrm>
                <a:off x="8017440" y="1268341"/>
                <a:ext cx="128068" cy="218958"/>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w="6625" cap="rnd" cmpd="sng">
                <a:solidFill>
                  <a:srgbClr val="0202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3">
                <a:extLst>
                  <a:ext uri="{FF2B5EF4-FFF2-40B4-BE49-F238E27FC236}">
                    <a16:creationId xmlns:a16="http://schemas.microsoft.com/office/drawing/2014/main" id="{83EBD8EF-090C-06F9-EDA9-891BD0754F23}"/>
                  </a:ext>
                </a:extLst>
              </p:cNvPr>
              <p:cNvSpPr/>
              <p:nvPr/>
            </p:nvSpPr>
            <p:spPr>
              <a:xfrm>
                <a:off x="7602998" y="1559082"/>
                <a:ext cx="717574" cy="338518"/>
              </a:xfrm>
              <a:custGeom>
                <a:avLst/>
                <a:gdLst/>
                <a:ahLst/>
                <a:cxnLst/>
                <a:rect l="l" t="t" r="r" b="b"/>
                <a:pathLst>
                  <a:path w="56591" h="26697" extrusionOk="0">
                    <a:moveTo>
                      <a:pt x="56122" y="0"/>
                    </a:moveTo>
                    <a:cubicBezTo>
                      <a:pt x="55923" y="0"/>
                      <a:pt x="55743" y="129"/>
                      <a:pt x="55684" y="319"/>
                    </a:cubicBezTo>
                    <a:cubicBezTo>
                      <a:pt x="52462" y="12231"/>
                      <a:pt x="46129" y="18452"/>
                      <a:pt x="41386" y="21577"/>
                    </a:cubicBezTo>
                    <a:cubicBezTo>
                      <a:pt x="36253" y="24966"/>
                      <a:pt x="31818" y="25538"/>
                      <a:pt x="31762" y="25538"/>
                    </a:cubicBezTo>
                    <a:lnTo>
                      <a:pt x="31734" y="25538"/>
                    </a:lnTo>
                    <a:cubicBezTo>
                      <a:pt x="31711" y="25546"/>
                      <a:pt x="30388" y="25824"/>
                      <a:pt x="28208" y="25824"/>
                    </a:cubicBezTo>
                    <a:cubicBezTo>
                      <a:pt x="26426" y="25824"/>
                      <a:pt x="24070" y="25638"/>
                      <a:pt x="21384" y="24966"/>
                    </a:cubicBezTo>
                    <a:cubicBezTo>
                      <a:pt x="15874" y="23572"/>
                      <a:pt x="7840" y="19764"/>
                      <a:pt x="866" y="9553"/>
                    </a:cubicBezTo>
                    <a:cubicBezTo>
                      <a:pt x="778" y="9422"/>
                      <a:pt x="635" y="9351"/>
                      <a:pt x="496" y="9351"/>
                    </a:cubicBezTo>
                    <a:cubicBezTo>
                      <a:pt x="414" y="9351"/>
                      <a:pt x="333" y="9376"/>
                      <a:pt x="266" y="9428"/>
                    </a:cubicBezTo>
                    <a:cubicBezTo>
                      <a:pt x="57" y="9567"/>
                      <a:pt x="1" y="9846"/>
                      <a:pt x="140" y="10041"/>
                    </a:cubicBezTo>
                    <a:cubicBezTo>
                      <a:pt x="7268" y="20489"/>
                      <a:pt x="15498" y="24367"/>
                      <a:pt x="21161" y="25803"/>
                    </a:cubicBezTo>
                    <a:cubicBezTo>
                      <a:pt x="23951" y="26501"/>
                      <a:pt x="26378" y="26696"/>
                      <a:pt x="28205" y="26696"/>
                    </a:cubicBezTo>
                    <a:cubicBezTo>
                      <a:pt x="30339" y="26696"/>
                      <a:pt x="31678" y="26417"/>
                      <a:pt x="31901" y="26417"/>
                    </a:cubicBezTo>
                    <a:cubicBezTo>
                      <a:pt x="32292" y="26361"/>
                      <a:pt x="36672" y="25734"/>
                      <a:pt x="41847" y="22330"/>
                    </a:cubicBezTo>
                    <a:cubicBezTo>
                      <a:pt x="46729" y="19136"/>
                      <a:pt x="53229" y="12761"/>
                      <a:pt x="56548" y="556"/>
                    </a:cubicBezTo>
                    <a:cubicBezTo>
                      <a:pt x="56590" y="305"/>
                      <a:pt x="56451" y="82"/>
                      <a:pt x="56228" y="12"/>
                    </a:cubicBezTo>
                    <a:cubicBezTo>
                      <a:pt x="56192" y="4"/>
                      <a:pt x="56157" y="0"/>
                      <a:pt x="56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3">
                <a:extLst>
                  <a:ext uri="{FF2B5EF4-FFF2-40B4-BE49-F238E27FC236}">
                    <a16:creationId xmlns:a16="http://schemas.microsoft.com/office/drawing/2014/main" id="{97901445-FA8E-DB2A-E43C-131E17C91A16}"/>
                  </a:ext>
                </a:extLst>
              </p:cNvPr>
              <p:cNvSpPr/>
              <p:nvPr/>
            </p:nvSpPr>
            <p:spPr>
              <a:xfrm>
                <a:off x="8272629" y="1512825"/>
                <a:ext cx="99589" cy="54385"/>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3">
                <a:extLst>
                  <a:ext uri="{FF2B5EF4-FFF2-40B4-BE49-F238E27FC236}">
                    <a16:creationId xmlns:a16="http://schemas.microsoft.com/office/drawing/2014/main" id="{1C6F313E-88DA-84A9-9E59-BEECDF2A8A98}"/>
                  </a:ext>
                </a:extLst>
              </p:cNvPr>
              <p:cNvSpPr/>
              <p:nvPr/>
            </p:nvSpPr>
            <p:spPr>
              <a:xfrm>
                <a:off x="7551885" y="1622380"/>
                <a:ext cx="82078" cy="75002"/>
              </a:xfrm>
              <a:custGeom>
                <a:avLst/>
                <a:gdLst/>
                <a:ahLst/>
                <a:cxnLst/>
                <a:rect l="l" t="t" r="r" b="b"/>
                <a:pathLst>
                  <a:path w="6473" h="5915" extrusionOk="0">
                    <a:moveTo>
                      <a:pt x="5971" y="0"/>
                    </a:moveTo>
                    <a:cubicBezTo>
                      <a:pt x="5720" y="28"/>
                      <a:pt x="5552" y="209"/>
                      <a:pt x="5552" y="460"/>
                    </a:cubicBezTo>
                    <a:cubicBezTo>
                      <a:pt x="5580" y="1730"/>
                      <a:pt x="5036" y="3027"/>
                      <a:pt x="4088" y="3892"/>
                    </a:cubicBezTo>
                    <a:cubicBezTo>
                      <a:pt x="3256" y="4627"/>
                      <a:pt x="2144" y="5039"/>
                      <a:pt x="1030" y="5039"/>
                    </a:cubicBezTo>
                    <a:cubicBezTo>
                      <a:pt x="854" y="5039"/>
                      <a:pt x="678" y="5029"/>
                      <a:pt x="503" y="5008"/>
                    </a:cubicBezTo>
                    <a:cubicBezTo>
                      <a:pt x="493" y="5007"/>
                      <a:pt x="483" y="5007"/>
                      <a:pt x="473" y="5007"/>
                    </a:cubicBezTo>
                    <a:cubicBezTo>
                      <a:pt x="248" y="5007"/>
                      <a:pt x="55" y="5158"/>
                      <a:pt x="15" y="5398"/>
                    </a:cubicBezTo>
                    <a:cubicBezTo>
                      <a:pt x="1" y="5635"/>
                      <a:pt x="154" y="5845"/>
                      <a:pt x="405" y="5886"/>
                    </a:cubicBezTo>
                    <a:cubicBezTo>
                      <a:pt x="628" y="5900"/>
                      <a:pt x="838" y="5914"/>
                      <a:pt x="1061" y="5914"/>
                    </a:cubicBezTo>
                    <a:cubicBezTo>
                      <a:pt x="2372" y="5914"/>
                      <a:pt x="3697" y="5426"/>
                      <a:pt x="4673" y="4533"/>
                    </a:cubicBezTo>
                    <a:cubicBezTo>
                      <a:pt x="5803" y="3515"/>
                      <a:pt x="6473" y="1953"/>
                      <a:pt x="6417" y="419"/>
                    </a:cubicBezTo>
                    <a:cubicBezTo>
                      <a:pt x="6403" y="181"/>
                      <a:pt x="6208" y="0"/>
                      <a:pt x="5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 name="Google Shape;576;p53">
            <a:extLst>
              <a:ext uri="{FF2B5EF4-FFF2-40B4-BE49-F238E27FC236}">
                <a16:creationId xmlns:a16="http://schemas.microsoft.com/office/drawing/2014/main" id="{51316AD0-D6D5-4116-DA73-E1CDC2EF1682}"/>
              </a:ext>
            </a:extLst>
          </p:cNvPr>
          <p:cNvSpPr/>
          <p:nvPr/>
        </p:nvSpPr>
        <p:spPr>
          <a:xfrm>
            <a:off x="8301255" y="308378"/>
            <a:ext cx="523800" cy="523800"/>
          </a:xfrm>
          <a:prstGeom prst="star24">
            <a:avLst>
              <a:gd name="adj" fmla="val 2677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3">
            <a:extLst>
              <a:ext uri="{FF2B5EF4-FFF2-40B4-BE49-F238E27FC236}">
                <a16:creationId xmlns:a16="http://schemas.microsoft.com/office/drawing/2014/main" id="{BDEE9D37-50A3-E6A1-84E6-FD108FF80E82}"/>
              </a:ext>
            </a:extLst>
          </p:cNvPr>
          <p:cNvSpPr/>
          <p:nvPr/>
        </p:nvSpPr>
        <p:spPr>
          <a:xfrm flipH="1">
            <a:off x="-16606" y="4409887"/>
            <a:ext cx="481200" cy="481200"/>
          </a:xfrm>
          <a:prstGeom prst="star4">
            <a:avLst>
              <a:gd name="adj" fmla="val 125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53">
            <a:extLst>
              <a:ext uri="{FF2B5EF4-FFF2-40B4-BE49-F238E27FC236}">
                <a16:creationId xmlns:a16="http://schemas.microsoft.com/office/drawing/2014/main" id="{D4B81B50-F3C5-9BFC-E14F-C4B930510CE2}"/>
              </a:ext>
            </a:extLst>
          </p:cNvPr>
          <p:cNvGrpSpPr/>
          <p:nvPr/>
        </p:nvGrpSpPr>
        <p:grpSpPr>
          <a:xfrm>
            <a:off x="-16606" y="308378"/>
            <a:ext cx="871170" cy="903751"/>
            <a:chOff x="685011" y="1412633"/>
            <a:chExt cx="871170" cy="903751"/>
          </a:xfrm>
        </p:grpSpPr>
        <p:sp>
          <p:nvSpPr>
            <p:cNvPr id="579" name="Google Shape;579;p53">
              <a:extLst>
                <a:ext uri="{FF2B5EF4-FFF2-40B4-BE49-F238E27FC236}">
                  <a16:creationId xmlns:a16="http://schemas.microsoft.com/office/drawing/2014/main" id="{DC6C5238-60B8-0D3D-7246-8964E3B53F83}"/>
                </a:ext>
              </a:extLst>
            </p:cNvPr>
            <p:cNvSpPr/>
            <p:nvPr/>
          </p:nvSpPr>
          <p:spPr>
            <a:xfrm rot="-3230134">
              <a:off x="803974" y="1609784"/>
              <a:ext cx="572207" cy="592956"/>
            </a:xfrm>
            <a:custGeom>
              <a:avLst/>
              <a:gdLst/>
              <a:ahLst/>
              <a:cxnLst/>
              <a:rect l="l" t="t" r="r" b="b"/>
              <a:pathLst>
                <a:path w="8697" h="9012" extrusionOk="0">
                  <a:moveTo>
                    <a:pt x="8697" y="0"/>
                  </a:moveTo>
                  <a:lnTo>
                    <a:pt x="1" y="3248"/>
                  </a:lnTo>
                  <a:lnTo>
                    <a:pt x="4087" y="9011"/>
                  </a:lnTo>
                  <a:lnTo>
                    <a:pt x="8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a:extLst>
                <a:ext uri="{FF2B5EF4-FFF2-40B4-BE49-F238E27FC236}">
                  <a16:creationId xmlns:a16="http://schemas.microsoft.com/office/drawing/2014/main" id="{0128A771-0E1F-1B7A-50CB-E41C460F28ED}"/>
                </a:ext>
              </a:extLst>
            </p:cNvPr>
            <p:cNvSpPr/>
            <p:nvPr/>
          </p:nvSpPr>
          <p:spPr>
            <a:xfrm rot="-3230134">
              <a:off x="996517" y="1459509"/>
              <a:ext cx="406802" cy="592956"/>
            </a:xfrm>
            <a:custGeom>
              <a:avLst/>
              <a:gdLst/>
              <a:ahLst/>
              <a:cxnLst/>
              <a:rect l="l" t="t" r="r" b="b"/>
              <a:pathLst>
                <a:path w="6183" h="9012" extrusionOk="0">
                  <a:moveTo>
                    <a:pt x="4611" y="0"/>
                  </a:moveTo>
                  <a:lnTo>
                    <a:pt x="1" y="9011"/>
                  </a:lnTo>
                  <a:lnTo>
                    <a:pt x="6183" y="8382"/>
                  </a:lnTo>
                  <a:lnTo>
                    <a:pt x="46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759FE3CB-7DCE-0F34-A162-CE6AECEAC941}"/>
              </a:ext>
            </a:extLst>
          </p:cNvPr>
          <p:cNvGrpSpPr/>
          <p:nvPr/>
        </p:nvGrpSpPr>
        <p:grpSpPr>
          <a:xfrm>
            <a:off x="1163703" y="506867"/>
            <a:ext cx="3018381" cy="4423705"/>
            <a:chOff x="1163703" y="506867"/>
            <a:chExt cx="3018381" cy="4423705"/>
          </a:xfrm>
        </p:grpSpPr>
        <p:grpSp>
          <p:nvGrpSpPr>
            <p:cNvPr id="18" name="Google Shape;1138;p74">
              <a:extLst>
                <a:ext uri="{FF2B5EF4-FFF2-40B4-BE49-F238E27FC236}">
                  <a16:creationId xmlns:a16="http://schemas.microsoft.com/office/drawing/2014/main" id="{C09B04C7-5567-FA38-0056-016016FD3DCA}"/>
                </a:ext>
              </a:extLst>
            </p:cNvPr>
            <p:cNvGrpSpPr/>
            <p:nvPr/>
          </p:nvGrpSpPr>
          <p:grpSpPr>
            <a:xfrm rot="21166042">
              <a:off x="1163703" y="506867"/>
              <a:ext cx="3018381" cy="4423705"/>
              <a:chOff x="5696800" y="992250"/>
              <a:chExt cx="2244900" cy="3290100"/>
            </a:xfrm>
          </p:grpSpPr>
          <p:sp>
            <p:nvSpPr>
              <p:cNvPr id="19" name="Google Shape;1139;p74">
                <a:extLst>
                  <a:ext uri="{FF2B5EF4-FFF2-40B4-BE49-F238E27FC236}">
                    <a16:creationId xmlns:a16="http://schemas.microsoft.com/office/drawing/2014/main" id="{C51BCBDC-11DD-5088-941B-55C151C1356F}"/>
                  </a:ext>
                </a:extLst>
              </p:cNvPr>
              <p:cNvSpPr/>
              <p:nvPr/>
            </p:nvSpPr>
            <p:spPr>
              <a:xfrm rot="432828">
                <a:off x="5882737" y="1097661"/>
                <a:ext cx="1873026" cy="3079278"/>
              </a:xfrm>
              <a:prstGeom prst="roundRect">
                <a:avLst>
                  <a:gd name="adj" fmla="val 1160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1140;p74">
                <a:extLst>
                  <a:ext uri="{FF2B5EF4-FFF2-40B4-BE49-F238E27FC236}">
                    <a16:creationId xmlns:a16="http://schemas.microsoft.com/office/drawing/2014/main" id="{4D4782A4-8770-BFA6-38BD-B203CF2F9D37}"/>
                  </a:ext>
                </a:extLst>
              </p:cNvPr>
              <p:cNvGrpSpPr/>
              <p:nvPr/>
            </p:nvGrpSpPr>
            <p:grpSpPr>
              <a:xfrm rot="403494">
                <a:off x="6576470" y="1219822"/>
                <a:ext cx="819059" cy="92998"/>
                <a:chOff x="6176475" y="569869"/>
                <a:chExt cx="819075" cy="93000"/>
              </a:xfrm>
            </p:grpSpPr>
            <p:sp>
              <p:nvSpPr>
                <p:cNvPr id="22" name="Google Shape;1141;p74">
                  <a:extLst>
                    <a:ext uri="{FF2B5EF4-FFF2-40B4-BE49-F238E27FC236}">
                      <a16:creationId xmlns:a16="http://schemas.microsoft.com/office/drawing/2014/main" id="{6CA16880-ADDD-04CF-E3AF-7F0E4009DEF2}"/>
                    </a:ext>
                  </a:extLst>
                </p:cNvPr>
                <p:cNvSpPr/>
                <p:nvPr/>
              </p:nvSpPr>
              <p:spPr>
                <a:xfrm>
                  <a:off x="6176475" y="569869"/>
                  <a:ext cx="93000" cy="93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2;p74">
                  <a:extLst>
                    <a:ext uri="{FF2B5EF4-FFF2-40B4-BE49-F238E27FC236}">
                      <a16:creationId xmlns:a16="http://schemas.microsoft.com/office/drawing/2014/main" id="{D96D0DBB-CAD4-5B17-B182-7CE76A99E5E5}"/>
                    </a:ext>
                  </a:extLst>
                </p:cNvPr>
                <p:cNvSpPr/>
                <p:nvPr/>
              </p:nvSpPr>
              <p:spPr>
                <a:xfrm>
                  <a:off x="6357450" y="581869"/>
                  <a:ext cx="638100" cy="6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143;p74">
                <a:extLst>
                  <a:ext uri="{FF2B5EF4-FFF2-40B4-BE49-F238E27FC236}">
                    <a16:creationId xmlns:a16="http://schemas.microsoft.com/office/drawing/2014/main" id="{14984221-10BC-E0DA-9A3D-50677C7CDC0C}"/>
                  </a:ext>
                </a:extLst>
              </p:cNvPr>
              <p:cNvSpPr/>
              <p:nvPr/>
            </p:nvSpPr>
            <p:spPr>
              <a:xfrm>
                <a:off x="6528900" y="3870475"/>
                <a:ext cx="228600" cy="228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993001EC-079B-2ED1-1812-F78550E679CB}"/>
                </a:ext>
              </a:extLst>
            </p:cNvPr>
            <p:cNvPicPr>
              <a:picLocks noChangeAspect="1"/>
            </p:cNvPicPr>
            <p:nvPr/>
          </p:nvPicPr>
          <p:blipFill>
            <a:blip r:embed="rId3"/>
            <a:stretch>
              <a:fillRect/>
            </a:stretch>
          </p:blipFill>
          <p:spPr>
            <a:xfrm>
              <a:off x="1579251" y="1244823"/>
              <a:ext cx="2198007" cy="3034848"/>
            </a:xfrm>
            <a:prstGeom prst="rect">
              <a:avLst/>
            </a:prstGeom>
          </p:spPr>
        </p:pic>
      </p:grpSp>
      <p:grpSp>
        <p:nvGrpSpPr>
          <p:cNvPr id="27" name="Google Shape;1138;p74">
            <a:extLst>
              <a:ext uri="{FF2B5EF4-FFF2-40B4-BE49-F238E27FC236}">
                <a16:creationId xmlns:a16="http://schemas.microsoft.com/office/drawing/2014/main" id="{471BB1F7-F898-5352-0C6D-88292B31022A}"/>
              </a:ext>
            </a:extLst>
          </p:cNvPr>
          <p:cNvGrpSpPr/>
          <p:nvPr/>
        </p:nvGrpSpPr>
        <p:grpSpPr>
          <a:xfrm rot="21166042">
            <a:off x="4749683" y="525010"/>
            <a:ext cx="3018381" cy="4423705"/>
            <a:chOff x="5696800" y="992250"/>
            <a:chExt cx="2244900" cy="3290100"/>
          </a:xfrm>
        </p:grpSpPr>
        <p:sp>
          <p:nvSpPr>
            <p:cNvPr id="28" name="Google Shape;1139;p74">
              <a:extLst>
                <a:ext uri="{FF2B5EF4-FFF2-40B4-BE49-F238E27FC236}">
                  <a16:creationId xmlns:a16="http://schemas.microsoft.com/office/drawing/2014/main" id="{180B150C-5F25-A786-9905-DF78FA3B2246}"/>
                </a:ext>
              </a:extLst>
            </p:cNvPr>
            <p:cNvSpPr/>
            <p:nvPr/>
          </p:nvSpPr>
          <p:spPr>
            <a:xfrm rot="432828">
              <a:off x="5882737" y="1097661"/>
              <a:ext cx="1873026" cy="3079278"/>
            </a:xfrm>
            <a:prstGeom prst="roundRect">
              <a:avLst>
                <a:gd name="adj" fmla="val 1160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1140;p74">
              <a:extLst>
                <a:ext uri="{FF2B5EF4-FFF2-40B4-BE49-F238E27FC236}">
                  <a16:creationId xmlns:a16="http://schemas.microsoft.com/office/drawing/2014/main" id="{37A01602-EFC4-9885-9085-8D5B2E33B897}"/>
                </a:ext>
              </a:extLst>
            </p:cNvPr>
            <p:cNvGrpSpPr/>
            <p:nvPr/>
          </p:nvGrpSpPr>
          <p:grpSpPr>
            <a:xfrm rot="403494">
              <a:off x="6576470" y="1219822"/>
              <a:ext cx="819059" cy="92998"/>
              <a:chOff x="6176475" y="569869"/>
              <a:chExt cx="819075" cy="93000"/>
            </a:xfrm>
          </p:grpSpPr>
          <p:sp>
            <p:nvSpPr>
              <p:cNvPr id="31" name="Google Shape;1141;p74">
                <a:extLst>
                  <a:ext uri="{FF2B5EF4-FFF2-40B4-BE49-F238E27FC236}">
                    <a16:creationId xmlns:a16="http://schemas.microsoft.com/office/drawing/2014/main" id="{F5D34B23-AE55-CAEA-E674-BF5789750331}"/>
                  </a:ext>
                </a:extLst>
              </p:cNvPr>
              <p:cNvSpPr/>
              <p:nvPr/>
            </p:nvSpPr>
            <p:spPr>
              <a:xfrm>
                <a:off x="6176475" y="569869"/>
                <a:ext cx="93000" cy="930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2;p74">
                <a:extLst>
                  <a:ext uri="{FF2B5EF4-FFF2-40B4-BE49-F238E27FC236}">
                    <a16:creationId xmlns:a16="http://schemas.microsoft.com/office/drawing/2014/main" id="{D07644BF-0838-247E-9C5A-0598F91938D0}"/>
                  </a:ext>
                </a:extLst>
              </p:cNvPr>
              <p:cNvSpPr/>
              <p:nvPr/>
            </p:nvSpPr>
            <p:spPr>
              <a:xfrm>
                <a:off x="6357450" y="581869"/>
                <a:ext cx="638100" cy="69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143;p74">
              <a:extLst>
                <a:ext uri="{FF2B5EF4-FFF2-40B4-BE49-F238E27FC236}">
                  <a16:creationId xmlns:a16="http://schemas.microsoft.com/office/drawing/2014/main" id="{7C4E9B8F-C175-B9C7-1D5D-A5156E0E8DE1}"/>
                </a:ext>
              </a:extLst>
            </p:cNvPr>
            <p:cNvSpPr/>
            <p:nvPr/>
          </p:nvSpPr>
          <p:spPr>
            <a:xfrm>
              <a:off x="6528900" y="3870475"/>
              <a:ext cx="228600" cy="228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7B222B7-E4A9-949E-2545-C9B57741EBAB}"/>
              </a:ext>
            </a:extLst>
          </p:cNvPr>
          <p:cNvPicPr>
            <a:picLocks noChangeAspect="1"/>
          </p:cNvPicPr>
          <p:nvPr/>
        </p:nvPicPr>
        <p:blipFill>
          <a:blip r:embed="rId4"/>
          <a:stretch>
            <a:fillRect/>
          </a:stretch>
        </p:blipFill>
        <p:spPr>
          <a:xfrm>
            <a:off x="5129158" y="1091422"/>
            <a:ext cx="2245974" cy="3110620"/>
          </a:xfrm>
          <a:prstGeom prst="rect">
            <a:avLst/>
          </a:prstGeom>
        </p:spPr>
      </p:pic>
    </p:spTree>
    <p:extLst>
      <p:ext uri="{BB962C8B-B14F-4D97-AF65-F5344CB8AC3E}">
        <p14:creationId xmlns:p14="http://schemas.microsoft.com/office/powerpoint/2010/main" val="732832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4"/>
          <p:cNvSpPr txBox="1">
            <a:spLocks noGrp="1"/>
          </p:cNvSpPr>
          <p:nvPr>
            <p:ph type="title"/>
          </p:nvPr>
        </p:nvSpPr>
        <p:spPr>
          <a:xfrm>
            <a:off x="1331301" y="901637"/>
            <a:ext cx="6543648" cy="10336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Bootstrap</a:t>
            </a:r>
            <a:endParaRPr sz="4800" dirty="0"/>
          </a:p>
        </p:txBody>
      </p:sp>
      <p:sp>
        <p:nvSpPr>
          <p:cNvPr id="586" name="Google Shape;586;p54"/>
          <p:cNvSpPr txBox="1">
            <a:spLocks noGrp="1"/>
          </p:cNvSpPr>
          <p:nvPr>
            <p:ph type="subTitle" idx="1"/>
          </p:nvPr>
        </p:nvSpPr>
        <p:spPr>
          <a:xfrm>
            <a:off x="-98775" y="64000"/>
            <a:ext cx="93789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1980 CLOTHING </a:t>
            </a:r>
            <a:r>
              <a:rPr lang="en">
                <a:solidFill>
                  <a:schemeClr val="accent6"/>
                </a:solidFill>
              </a:rPr>
              <a:t>STYLE BRAND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a:t>
            </a:r>
            <a:endParaRPr/>
          </a:p>
        </p:txBody>
      </p:sp>
      <p:sp>
        <p:nvSpPr>
          <p:cNvPr id="587" name="Google Shape;587;p54"/>
          <p:cNvSpPr/>
          <p:nvPr/>
        </p:nvSpPr>
        <p:spPr>
          <a:xfrm>
            <a:off x="1393400" y="2571942"/>
            <a:ext cx="77499" cy="42322"/>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4"/>
          <p:cNvGrpSpPr/>
          <p:nvPr/>
        </p:nvGrpSpPr>
        <p:grpSpPr>
          <a:xfrm rot="-251489">
            <a:off x="486875" y="404590"/>
            <a:ext cx="1370831" cy="1562639"/>
            <a:chOff x="416273" y="354081"/>
            <a:chExt cx="1469122" cy="1674683"/>
          </a:xfrm>
        </p:grpSpPr>
        <p:sp>
          <p:nvSpPr>
            <p:cNvPr id="589" name="Google Shape;589;p54"/>
            <p:cNvSpPr/>
            <p:nvPr/>
          </p:nvSpPr>
          <p:spPr>
            <a:xfrm rot="-1120294">
              <a:off x="612693" y="489416"/>
              <a:ext cx="1076283" cy="1404013"/>
            </a:xfrm>
            <a:custGeom>
              <a:avLst/>
              <a:gdLst/>
              <a:ahLst/>
              <a:cxnLst/>
              <a:rect l="l" t="t" r="r" b="b"/>
              <a:pathLst>
                <a:path w="160636" h="209550" extrusionOk="0">
                  <a:moveTo>
                    <a:pt x="80956" y="0"/>
                  </a:moveTo>
                  <a:lnTo>
                    <a:pt x="76986" y="142"/>
                  </a:lnTo>
                  <a:lnTo>
                    <a:pt x="73016" y="425"/>
                  </a:lnTo>
                  <a:lnTo>
                    <a:pt x="69047" y="851"/>
                  </a:lnTo>
                  <a:lnTo>
                    <a:pt x="65219" y="1418"/>
                  </a:lnTo>
                  <a:lnTo>
                    <a:pt x="61390" y="2268"/>
                  </a:lnTo>
                  <a:lnTo>
                    <a:pt x="57704" y="3261"/>
                  </a:lnTo>
                  <a:lnTo>
                    <a:pt x="54018" y="4537"/>
                  </a:lnTo>
                  <a:lnTo>
                    <a:pt x="50332" y="5813"/>
                  </a:lnTo>
                  <a:lnTo>
                    <a:pt x="46787" y="7373"/>
                  </a:lnTo>
                  <a:lnTo>
                    <a:pt x="43384" y="9074"/>
                  </a:lnTo>
                  <a:lnTo>
                    <a:pt x="39982" y="10917"/>
                  </a:lnTo>
                  <a:lnTo>
                    <a:pt x="36721" y="12902"/>
                  </a:lnTo>
                  <a:lnTo>
                    <a:pt x="33460" y="15170"/>
                  </a:lnTo>
                  <a:lnTo>
                    <a:pt x="30483" y="17439"/>
                  </a:lnTo>
                  <a:lnTo>
                    <a:pt x="27505" y="19849"/>
                  </a:lnTo>
                  <a:lnTo>
                    <a:pt x="24670" y="22543"/>
                  </a:lnTo>
                  <a:lnTo>
                    <a:pt x="21834" y="25237"/>
                  </a:lnTo>
                  <a:lnTo>
                    <a:pt x="19282" y="28072"/>
                  </a:lnTo>
                  <a:lnTo>
                    <a:pt x="16872" y="31191"/>
                  </a:lnTo>
                  <a:lnTo>
                    <a:pt x="14461" y="34311"/>
                  </a:lnTo>
                  <a:lnTo>
                    <a:pt x="12335" y="37572"/>
                  </a:lnTo>
                  <a:lnTo>
                    <a:pt x="10350" y="40974"/>
                  </a:lnTo>
                  <a:lnTo>
                    <a:pt x="8507" y="44377"/>
                  </a:lnTo>
                  <a:lnTo>
                    <a:pt x="6805" y="48063"/>
                  </a:lnTo>
                  <a:lnTo>
                    <a:pt x="5246" y="51749"/>
                  </a:lnTo>
                  <a:lnTo>
                    <a:pt x="3970" y="55578"/>
                  </a:lnTo>
                  <a:lnTo>
                    <a:pt x="2694" y="59547"/>
                  </a:lnTo>
                  <a:lnTo>
                    <a:pt x="1843" y="63517"/>
                  </a:lnTo>
                  <a:lnTo>
                    <a:pt x="992" y="67487"/>
                  </a:lnTo>
                  <a:lnTo>
                    <a:pt x="425" y="71457"/>
                  </a:lnTo>
                  <a:lnTo>
                    <a:pt x="0" y="75568"/>
                  </a:lnTo>
                  <a:lnTo>
                    <a:pt x="0" y="77553"/>
                  </a:lnTo>
                  <a:lnTo>
                    <a:pt x="0" y="79680"/>
                  </a:lnTo>
                  <a:lnTo>
                    <a:pt x="142" y="81523"/>
                  </a:lnTo>
                  <a:lnTo>
                    <a:pt x="284" y="83508"/>
                  </a:lnTo>
                  <a:lnTo>
                    <a:pt x="992" y="87336"/>
                  </a:lnTo>
                  <a:lnTo>
                    <a:pt x="1701" y="91306"/>
                  </a:lnTo>
                  <a:lnTo>
                    <a:pt x="2127" y="95134"/>
                  </a:lnTo>
                  <a:lnTo>
                    <a:pt x="2552" y="99246"/>
                  </a:lnTo>
                  <a:lnTo>
                    <a:pt x="2836" y="103357"/>
                  </a:lnTo>
                  <a:lnTo>
                    <a:pt x="2977" y="107469"/>
                  </a:lnTo>
                  <a:lnTo>
                    <a:pt x="2977" y="111580"/>
                  </a:lnTo>
                  <a:lnTo>
                    <a:pt x="2977" y="115692"/>
                  </a:lnTo>
                  <a:lnTo>
                    <a:pt x="2694" y="119804"/>
                  </a:lnTo>
                  <a:lnTo>
                    <a:pt x="2410" y="123915"/>
                  </a:lnTo>
                  <a:lnTo>
                    <a:pt x="2127" y="127885"/>
                  </a:lnTo>
                  <a:lnTo>
                    <a:pt x="1843" y="130437"/>
                  </a:lnTo>
                  <a:lnTo>
                    <a:pt x="1701" y="132847"/>
                  </a:lnTo>
                  <a:lnTo>
                    <a:pt x="1701" y="133982"/>
                  </a:lnTo>
                  <a:lnTo>
                    <a:pt x="1701" y="135258"/>
                  </a:lnTo>
                  <a:lnTo>
                    <a:pt x="1985" y="136392"/>
                  </a:lnTo>
                  <a:lnTo>
                    <a:pt x="2268" y="137526"/>
                  </a:lnTo>
                  <a:lnTo>
                    <a:pt x="2694" y="138802"/>
                  </a:lnTo>
                  <a:lnTo>
                    <a:pt x="3261" y="139795"/>
                  </a:lnTo>
                  <a:lnTo>
                    <a:pt x="4112" y="140787"/>
                  </a:lnTo>
                  <a:lnTo>
                    <a:pt x="4962" y="141638"/>
                  </a:lnTo>
                  <a:lnTo>
                    <a:pt x="5955" y="142347"/>
                  </a:lnTo>
                  <a:lnTo>
                    <a:pt x="6947" y="142914"/>
                  </a:lnTo>
                  <a:lnTo>
                    <a:pt x="8081" y="143197"/>
                  </a:lnTo>
                  <a:lnTo>
                    <a:pt x="9357" y="143197"/>
                  </a:lnTo>
                  <a:lnTo>
                    <a:pt x="10492" y="142914"/>
                  </a:lnTo>
                  <a:lnTo>
                    <a:pt x="11484" y="142488"/>
                  </a:lnTo>
                  <a:lnTo>
                    <a:pt x="13611" y="141354"/>
                  </a:lnTo>
                  <a:lnTo>
                    <a:pt x="14603" y="140787"/>
                  </a:lnTo>
                  <a:lnTo>
                    <a:pt x="15738" y="140362"/>
                  </a:lnTo>
                  <a:lnTo>
                    <a:pt x="16730" y="139936"/>
                  </a:lnTo>
                  <a:lnTo>
                    <a:pt x="17864" y="139795"/>
                  </a:lnTo>
                  <a:lnTo>
                    <a:pt x="18573" y="139936"/>
                  </a:lnTo>
                  <a:lnTo>
                    <a:pt x="19140" y="140078"/>
                  </a:lnTo>
                  <a:lnTo>
                    <a:pt x="20274" y="140503"/>
                  </a:lnTo>
                  <a:lnTo>
                    <a:pt x="21409" y="141212"/>
                  </a:lnTo>
                  <a:lnTo>
                    <a:pt x="22259" y="142205"/>
                  </a:lnTo>
                  <a:lnTo>
                    <a:pt x="22968" y="143339"/>
                  </a:lnTo>
                  <a:lnTo>
                    <a:pt x="23677" y="144615"/>
                  </a:lnTo>
                  <a:lnTo>
                    <a:pt x="23961" y="145891"/>
                  </a:lnTo>
                  <a:lnTo>
                    <a:pt x="24244" y="147167"/>
                  </a:lnTo>
                  <a:lnTo>
                    <a:pt x="24244" y="148585"/>
                  </a:lnTo>
                  <a:lnTo>
                    <a:pt x="24244" y="149861"/>
                  </a:lnTo>
                  <a:lnTo>
                    <a:pt x="23961" y="152555"/>
                  </a:lnTo>
                  <a:lnTo>
                    <a:pt x="23677" y="155248"/>
                  </a:lnTo>
                  <a:lnTo>
                    <a:pt x="23535" y="156525"/>
                  </a:lnTo>
                  <a:lnTo>
                    <a:pt x="23535" y="157942"/>
                  </a:lnTo>
                  <a:lnTo>
                    <a:pt x="23535" y="159218"/>
                  </a:lnTo>
                  <a:lnTo>
                    <a:pt x="23819" y="160636"/>
                  </a:lnTo>
                  <a:lnTo>
                    <a:pt x="24244" y="161912"/>
                  </a:lnTo>
                  <a:lnTo>
                    <a:pt x="24953" y="163188"/>
                  </a:lnTo>
                  <a:lnTo>
                    <a:pt x="25662" y="164181"/>
                  </a:lnTo>
                  <a:lnTo>
                    <a:pt x="26513" y="165173"/>
                  </a:lnTo>
                  <a:lnTo>
                    <a:pt x="27647" y="165740"/>
                  </a:lnTo>
                  <a:lnTo>
                    <a:pt x="28923" y="166166"/>
                  </a:lnTo>
                  <a:lnTo>
                    <a:pt x="30341" y="166307"/>
                  </a:lnTo>
                  <a:lnTo>
                    <a:pt x="31759" y="166166"/>
                  </a:lnTo>
                  <a:lnTo>
                    <a:pt x="33176" y="165882"/>
                  </a:lnTo>
                  <a:lnTo>
                    <a:pt x="35587" y="165882"/>
                  </a:lnTo>
                  <a:lnTo>
                    <a:pt x="36579" y="166024"/>
                  </a:lnTo>
                  <a:lnTo>
                    <a:pt x="37572" y="166449"/>
                  </a:lnTo>
                  <a:lnTo>
                    <a:pt x="38422" y="166874"/>
                  </a:lnTo>
                  <a:lnTo>
                    <a:pt x="39273" y="167300"/>
                  </a:lnTo>
                  <a:lnTo>
                    <a:pt x="40124" y="168009"/>
                  </a:lnTo>
                  <a:lnTo>
                    <a:pt x="40832" y="168718"/>
                  </a:lnTo>
                  <a:lnTo>
                    <a:pt x="41541" y="169426"/>
                  </a:lnTo>
                  <a:lnTo>
                    <a:pt x="42676" y="171270"/>
                  </a:lnTo>
                  <a:lnTo>
                    <a:pt x="43668" y="173254"/>
                  </a:lnTo>
                  <a:lnTo>
                    <a:pt x="44235" y="175239"/>
                  </a:lnTo>
                  <a:lnTo>
                    <a:pt x="44660" y="177366"/>
                  </a:lnTo>
                  <a:lnTo>
                    <a:pt x="44660" y="179493"/>
                  </a:lnTo>
                  <a:lnTo>
                    <a:pt x="44660" y="181619"/>
                  </a:lnTo>
                  <a:lnTo>
                    <a:pt x="44377" y="183604"/>
                  </a:lnTo>
                  <a:lnTo>
                    <a:pt x="44093" y="185731"/>
                  </a:lnTo>
                  <a:lnTo>
                    <a:pt x="43384" y="189843"/>
                  </a:lnTo>
                  <a:lnTo>
                    <a:pt x="43101" y="191969"/>
                  </a:lnTo>
                  <a:lnTo>
                    <a:pt x="42959" y="194096"/>
                  </a:lnTo>
                  <a:lnTo>
                    <a:pt x="42959" y="196223"/>
                  </a:lnTo>
                  <a:lnTo>
                    <a:pt x="43101" y="198349"/>
                  </a:lnTo>
                  <a:lnTo>
                    <a:pt x="43526" y="200476"/>
                  </a:lnTo>
                  <a:lnTo>
                    <a:pt x="44093" y="202603"/>
                  </a:lnTo>
                  <a:lnTo>
                    <a:pt x="44944" y="204446"/>
                  </a:lnTo>
                  <a:lnTo>
                    <a:pt x="45511" y="205297"/>
                  </a:lnTo>
                  <a:lnTo>
                    <a:pt x="46220" y="206147"/>
                  </a:lnTo>
                  <a:lnTo>
                    <a:pt x="46787" y="206856"/>
                  </a:lnTo>
                  <a:lnTo>
                    <a:pt x="47638" y="207565"/>
                  </a:lnTo>
                  <a:lnTo>
                    <a:pt x="48489" y="208132"/>
                  </a:lnTo>
                  <a:lnTo>
                    <a:pt x="49339" y="208558"/>
                  </a:lnTo>
                  <a:lnTo>
                    <a:pt x="50332" y="208983"/>
                  </a:lnTo>
                  <a:lnTo>
                    <a:pt x="51182" y="209266"/>
                  </a:lnTo>
                  <a:lnTo>
                    <a:pt x="52175" y="209408"/>
                  </a:lnTo>
                  <a:lnTo>
                    <a:pt x="53167" y="209550"/>
                  </a:lnTo>
                  <a:lnTo>
                    <a:pt x="54160" y="209550"/>
                  </a:lnTo>
                  <a:lnTo>
                    <a:pt x="55294" y="209408"/>
                  </a:lnTo>
                  <a:lnTo>
                    <a:pt x="57137" y="208841"/>
                  </a:lnTo>
                  <a:lnTo>
                    <a:pt x="59122" y="208132"/>
                  </a:lnTo>
                  <a:lnTo>
                    <a:pt x="60965" y="206998"/>
                  </a:lnTo>
                  <a:lnTo>
                    <a:pt x="62525" y="205722"/>
                  </a:lnTo>
                  <a:lnTo>
                    <a:pt x="63942" y="204162"/>
                  </a:lnTo>
                  <a:lnTo>
                    <a:pt x="65219" y="202461"/>
                  </a:lnTo>
                  <a:lnTo>
                    <a:pt x="66211" y="200760"/>
                  </a:lnTo>
                  <a:lnTo>
                    <a:pt x="67203" y="198917"/>
                  </a:lnTo>
                  <a:lnTo>
                    <a:pt x="67912" y="196932"/>
                  </a:lnTo>
                  <a:lnTo>
                    <a:pt x="69330" y="192962"/>
                  </a:lnTo>
                  <a:lnTo>
                    <a:pt x="70464" y="188992"/>
                  </a:lnTo>
                  <a:lnTo>
                    <a:pt x="71740" y="185022"/>
                  </a:lnTo>
                  <a:lnTo>
                    <a:pt x="72449" y="183037"/>
                  </a:lnTo>
                  <a:lnTo>
                    <a:pt x="73300" y="181194"/>
                  </a:lnTo>
                  <a:lnTo>
                    <a:pt x="74151" y="179351"/>
                  </a:lnTo>
                  <a:lnTo>
                    <a:pt x="75285" y="177650"/>
                  </a:lnTo>
                  <a:lnTo>
                    <a:pt x="76561" y="175948"/>
                  </a:lnTo>
                  <a:lnTo>
                    <a:pt x="77979" y="174530"/>
                  </a:lnTo>
                  <a:lnTo>
                    <a:pt x="78688" y="173822"/>
                  </a:lnTo>
                  <a:lnTo>
                    <a:pt x="79538" y="173254"/>
                  </a:lnTo>
                  <a:lnTo>
                    <a:pt x="80531" y="172829"/>
                  </a:lnTo>
                  <a:lnTo>
                    <a:pt x="81381" y="172546"/>
                  </a:lnTo>
                  <a:lnTo>
                    <a:pt x="82374" y="172404"/>
                  </a:lnTo>
                  <a:lnTo>
                    <a:pt x="83366" y="172404"/>
                  </a:lnTo>
                  <a:lnTo>
                    <a:pt x="84217" y="172546"/>
                  </a:lnTo>
                  <a:lnTo>
                    <a:pt x="85068" y="173113"/>
                  </a:lnTo>
                  <a:lnTo>
                    <a:pt x="85493" y="173538"/>
                  </a:lnTo>
                  <a:lnTo>
                    <a:pt x="85918" y="173963"/>
                  </a:lnTo>
                  <a:lnTo>
                    <a:pt x="86202" y="174530"/>
                  </a:lnTo>
                  <a:lnTo>
                    <a:pt x="86344" y="175098"/>
                  </a:lnTo>
                  <a:lnTo>
                    <a:pt x="86627" y="176374"/>
                  </a:lnTo>
                  <a:lnTo>
                    <a:pt x="86627" y="177791"/>
                  </a:lnTo>
                  <a:lnTo>
                    <a:pt x="86769" y="180485"/>
                  </a:lnTo>
                  <a:lnTo>
                    <a:pt x="86911" y="181903"/>
                  </a:lnTo>
                  <a:lnTo>
                    <a:pt x="87336" y="183179"/>
                  </a:lnTo>
                  <a:lnTo>
                    <a:pt x="87761" y="183888"/>
                  </a:lnTo>
                  <a:lnTo>
                    <a:pt x="88187" y="184597"/>
                  </a:lnTo>
                  <a:lnTo>
                    <a:pt x="88754" y="185022"/>
                  </a:lnTo>
                  <a:lnTo>
                    <a:pt x="89321" y="185448"/>
                  </a:lnTo>
                  <a:lnTo>
                    <a:pt x="90030" y="185731"/>
                  </a:lnTo>
                  <a:lnTo>
                    <a:pt x="90881" y="186015"/>
                  </a:lnTo>
                  <a:lnTo>
                    <a:pt x="91589" y="186156"/>
                  </a:lnTo>
                  <a:lnTo>
                    <a:pt x="92440" y="186298"/>
                  </a:lnTo>
                  <a:lnTo>
                    <a:pt x="94141" y="186156"/>
                  </a:lnTo>
                  <a:lnTo>
                    <a:pt x="95701" y="185731"/>
                  </a:lnTo>
                  <a:lnTo>
                    <a:pt x="97261" y="185022"/>
                  </a:lnTo>
                  <a:lnTo>
                    <a:pt x="97970" y="184455"/>
                  </a:lnTo>
                  <a:lnTo>
                    <a:pt x="98678" y="184030"/>
                  </a:lnTo>
                  <a:lnTo>
                    <a:pt x="99813" y="182754"/>
                  </a:lnTo>
                  <a:lnTo>
                    <a:pt x="100663" y="181478"/>
                  </a:lnTo>
                  <a:lnTo>
                    <a:pt x="101514" y="180060"/>
                  </a:lnTo>
                  <a:lnTo>
                    <a:pt x="102223" y="178500"/>
                  </a:lnTo>
                  <a:lnTo>
                    <a:pt x="103499" y="175523"/>
                  </a:lnTo>
                  <a:lnTo>
                    <a:pt x="104775" y="172404"/>
                  </a:lnTo>
                  <a:lnTo>
                    <a:pt x="105626" y="170844"/>
                  </a:lnTo>
                  <a:lnTo>
                    <a:pt x="106476" y="169285"/>
                  </a:lnTo>
                  <a:lnTo>
                    <a:pt x="107469" y="168009"/>
                  </a:lnTo>
                  <a:lnTo>
                    <a:pt x="108461" y="166733"/>
                  </a:lnTo>
                  <a:lnTo>
                    <a:pt x="109737" y="165598"/>
                  </a:lnTo>
                  <a:lnTo>
                    <a:pt x="111155" y="164748"/>
                  </a:lnTo>
                  <a:lnTo>
                    <a:pt x="112573" y="164181"/>
                  </a:lnTo>
                  <a:lnTo>
                    <a:pt x="113282" y="163897"/>
                  </a:lnTo>
                  <a:lnTo>
                    <a:pt x="115692" y="163897"/>
                  </a:lnTo>
                  <a:lnTo>
                    <a:pt x="117252" y="164181"/>
                  </a:lnTo>
                  <a:lnTo>
                    <a:pt x="118811" y="164322"/>
                  </a:lnTo>
                  <a:lnTo>
                    <a:pt x="120371" y="164464"/>
                  </a:lnTo>
                  <a:lnTo>
                    <a:pt x="121221" y="164464"/>
                  </a:lnTo>
                  <a:lnTo>
                    <a:pt x="122072" y="164322"/>
                  </a:lnTo>
                  <a:lnTo>
                    <a:pt x="123773" y="163755"/>
                  </a:lnTo>
                  <a:lnTo>
                    <a:pt x="125333" y="163046"/>
                  </a:lnTo>
                  <a:lnTo>
                    <a:pt x="126893" y="161912"/>
                  </a:lnTo>
                  <a:lnTo>
                    <a:pt x="128169" y="160778"/>
                  </a:lnTo>
                  <a:lnTo>
                    <a:pt x="129586" y="159360"/>
                  </a:lnTo>
                  <a:lnTo>
                    <a:pt x="130721" y="157942"/>
                  </a:lnTo>
                  <a:lnTo>
                    <a:pt x="131855" y="156525"/>
                  </a:lnTo>
                  <a:lnTo>
                    <a:pt x="134549" y="152555"/>
                  </a:lnTo>
                  <a:lnTo>
                    <a:pt x="137101" y="148443"/>
                  </a:lnTo>
                  <a:lnTo>
                    <a:pt x="139369" y="144331"/>
                  </a:lnTo>
                  <a:lnTo>
                    <a:pt x="141354" y="139936"/>
                  </a:lnTo>
                  <a:lnTo>
                    <a:pt x="142630" y="136675"/>
                  </a:lnTo>
                  <a:lnTo>
                    <a:pt x="143764" y="133414"/>
                  </a:lnTo>
                  <a:lnTo>
                    <a:pt x="144899" y="130154"/>
                  </a:lnTo>
                  <a:lnTo>
                    <a:pt x="146033" y="126751"/>
                  </a:lnTo>
                  <a:lnTo>
                    <a:pt x="146600" y="125191"/>
                  </a:lnTo>
                  <a:lnTo>
                    <a:pt x="147309" y="123773"/>
                  </a:lnTo>
                  <a:lnTo>
                    <a:pt x="149010" y="120796"/>
                  </a:lnTo>
                  <a:lnTo>
                    <a:pt x="152413" y="114983"/>
                  </a:lnTo>
                  <a:lnTo>
                    <a:pt x="153547" y="112856"/>
                  </a:lnTo>
                  <a:lnTo>
                    <a:pt x="154539" y="110730"/>
                  </a:lnTo>
                  <a:lnTo>
                    <a:pt x="155532" y="108461"/>
                  </a:lnTo>
                  <a:lnTo>
                    <a:pt x="156241" y="106335"/>
                  </a:lnTo>
                  <a:lnTo>
                    <a:pt x="157092" y="104066"/>
                  </a:lnTo>
                  <a:lnTo>
                    <a:pt x="157659" y="101798"/>
                  </a:lnTo>
                  <a:lnTo>
                    <a:pt x="158793" y="97119"/>
                  </a:lnTo>
                  <a:lnTo>
                    <a:pt x="159502" y="93149"/>
                  </a:lnTo>
                  <a:lnTo>
                    <a:pt x="160069" y="89037"/>
                  </a:lnTo>
                  <a:lnTo>
                    <a:pt x="160494" y="85068"/>
                  </a:lnTo>
                  <a:lnTo>
                    <a:pt x="160636" y="80956"/>
                  </a:lnTo>
                  <a:lnTo>
                    <a:pt x="160494" y="76986"/>
                  </a:lnTo>
                  <a:lnTo>
                    <a:pt x="160211" y="73016"/>
                  </a:lnTo>
                  <a:lnTo>
                    <a:pt x="159785" y="69188"/>
                  </a:lnTo>
                  <a:lnTo>
                    <a:pt x="159218" y="65219"/>
                  </a:lnTo>
                  <a:lnTo>
                    <a:pt x="158368" y="61532"/>
                  </a:lnTo>
                  <a:lnTo>
                    <a:pt x="157375" y="57704"/>
                  </a:lnTo>
                  <a:lnTo>
                    <a:pt x="156099" y="54018"/>
                  </a:lnTo>
                  <a:lnTo>
                    <a:pt x="154823" y="50332"/>
                  </a:lnTo>
                  <a:lnTo>
                    <a:pt x="153263" y="46787"/>
                  </a:lnTo>
                  <a:lnTo>
                    <a:pt x="151562" y="43385"/>
                  </a:lnTo>
                  <a:lnTo>
                    <a:pt x="149719" y="39982"/>
                  </a:lnTo>
                  <a:lnTo>
                    <a:pt x="147734" y="36721"/>
                  </a:lnTo>
                  <a:lnTo>
                    <a:pt x="145466" y="33602"/>
                  </a:lnTo>
                  <a:lnTo>
                    <a:pt x="143197" y="30483"/>
                  </a:lnTo>
                  <a:lnTo>
                    <a:pt x="140787" y="27505"/>
                  </a:lnTo>
                  <a:lnTo>
                    <a:pt x="138093" y="24670"/>
                  </a:lnTo>
                  <a:lnTo>
                    <a:pt x="135399" y="21976"/>
                  </a:lnTo>
                  <a:lnTo>
                    <a:pt x="132564" y="19282"/>
                  </a:lnTo>
                  <a:lnTo>
                    <a:pt x="129445" y="16872"/>
                  </a:lnTo>
                  <a:lnTo>
                    <a:pt x="126325" y="14603"/>
                  </a:lnTo>
                  <a:lnTo>
                    <a:pt x="123064" y="12335"/>
                  </a:lnTo>
                  <a:lnTo>
                    <a:pt x="119662" y="10350"/>
                  </a:lnTo>
                  <a:lnTo>
                    <a:pt x="116259" y="8507"/>
                  </a:lnTo>
                  <a:lnTo>
                    <a:pt x="112573" y="6805"/>
                  </a:lnTo>
                  <a:lnTo>
                    <a:pt x="108887" y="5246"/>
                  </a:lnTo>
                  <a:lnTo>
                    <a:pt x="105059" y="3970"/>
                  </a:lnTo>
                  <a:lnTo>
                    <a:pt x="101089" y="2836"/>
                  </a:lnTo>
                  <a:lnTo>
                    <a:pt x="97119" y="1843"/>
                  </a:lnTo>
                  <a:lnTo>
                    <a:pt x="93007" y="1134"/>
                  </a:lnTo>
                  <a:lnTo>
                    <a:pt x="89037" y="567"/>
                  </a:lnTo>
                  <a:lnTo>
                    <a:pt x="84926" y="142"/>
                  </a:lnTo>
                  <a:lnTo>
                    <a:pt x="809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54"/>
            <p:cNvGrpSpPr/>
            <p:nvPr/>
          </p:nvGrpSpPr>
          <p:grpSpPr>
            <a:xfrm>
              <a:off x="696406" y="989406"/>
              <a:ext cx="851714" cy="568028"/>
              <a:chOff x="842079" y="1035759"/>
              <a:chExt cx="603624" cy="459755"/>
            </a:xfrm>
          </p:grpSpPr>
          <p:sp>
            <p:nvSpPr>
              <p:cNvPr id="591" name="Google Shape;591;p54"/>
              <p:cNvSpPr/>
              <p:nvPr/>
            </p:nvSpPr>
            <p:spPr>
              <a:xfrm rot="-1120157">
                <a:off x="926700" y="1104071"/>
                <a:ext cx="479914" cy="323133"/>
              </a:xfrm>
              <a:custGeom>
                <a:avLst/>
                <a:gdLst/>
                <a:ahLst/>
                <a:cxnLst/>
                <a:rect l="l" t="t" r="r" b="b"/>
                <a:pathLst>
                  <a:path w="71600" h="48206" extrusionOk="0">
                    <a:moveTo>
                      <a:pt x="710" y="0"/>
                    </a:moveTo>
                    <a:lnTo>
                      <a:pt x="568" y="284"/>
                    </a:lnTo>
                    <a:lnTo>
                      <a:pt x="284" y="2127"/>
                    </a:lnTo>
                    <a:lnTo>
                      <a:pt x="1" y="3828"/>
                    </a:lnTo>
                    <a:lnTo>
                      <a:pt x="1" y="5672"/>
                    </a:lnTo>
                    <a:lnTo>
                      <a:pt x="1" y="7515"/>
                    </a:lnTo>
                    <a:lnTo>
                      <a:pt x="143" y="9216"/>
                    </a:lnTo>
                    <a:lnTo>
                      <a:pt x="426" y="10917"/>
                    </a:lnTo>
                    <a:lnTo>
                      <a:pt x="851" y="12619"/>
                    </a:lnTo>
                    <a:lnTo>
                      <a:pt x="1277" y="14178"/>
                    </a:lnTo>
                    <a:lnTo>
                      <a:pt x="1844" y="15313"/>
                    </a:lnTo>
                    <a:lnTo>
                      <a:pt x="2411" y="16589"/>
                    </a:lnTo>
                    <a:lnTo>
                      <a:pt x="3971" y="18999"/>
                    </a:lnTo>
                    <a:lnTo>
                      <a:pt x="5814" y="21267"/>
                    </a:lnTo>
                    <a:lnTo>
                      <a:pt x="7657" y="23678"/>
                    </a:lnTo>
                    <a:lnTo>
                      <a:pt x="9358" y="25521"/>
                    </a:lnTo>
                    <a:lnTo>
                      <a:pt x="10776" y="27364"/>
                    </a:lnTo>
                    <a:lnTo>
                      <a:pt x="12194" y="29632"/>
                    </a:lnTo>
                    <a:lnTo>
                      <a:pt x="12903" y="30767"/>
                    </a:lnTo>
                    <a:lnTo>
                      <a:pt x="13470" y="32043"/>
                    </a:lnTo>
                    <a:lnTo>
                      <a:pt x="13753" y="33319"/>
                    </a:lnTo>
                    <a:lnTo>
                      <a:pt x="13895" y="34878"/>
                    </a:lnTo>
                    <a:lnTo>
                      <a:pt x="13753" y="37856"/>
                    </a:lnTo>
                    <a:lnTo>
                      <a:pt x="13753" y="38281"/>
                    </a:lnTo>
                    <a:lnTo>
                      <a:pt x="13753" y="39840"/>
                    </a:lnTo>
                    <a:lnTo>
                      <a:pt x="13753" y="41542"/>
                    </a:lnTo>
                    <a:lnTo>
                      <a:pt x="14037" y="43243"/>
                    </a:lnTo>
                    <a:lnTo>
                      <a:pt x="14604" y="44803"/>
                    </a:lnTo>
                    <a:lnTo>
                      <a:pt x="14888" y="45370"/>
                    </a:lnTo>
                    <a:lnTo>
                      <a:pt x="15455" y="46079"/>
                    </a:lnTo>
                    <a:lnTo>
                      <a:pt x="15880" y="46646"/>
                    </a:lnTo>
                    <a:lnTo>
                      <a:pt x="16447" y="47213"/>
                    </a:lnTo>
                    <a:lnTo>
                      <a:pt x="17156" y="47638"/>
                    </a:lnTo>
                    <a:lnTo>
                      <a:pt x="17865" y="47922"/>
                    </a:lnTo>
                    <a:lnTo>
                      <a:pt x="18716" y="48205"/>
                    </a:lnTo>
                    <a:lnTo>
                      <a:pt x="20133" y="48205"/>
                    </a:lnTo>
                    <a:lnTo>
                      <a:pt x="20842" y="48064"/>
                    </a:lnTo>
                    <a:lnTo>
                      <a:pt x="21409" y="47780"/>
                    </a:lnTo>
                    <a:lnTo>
                      <a:pt x="22118" y="47355"/>
                    </a:lnTo>
                    <a:lnTo>
                      <a:pt x="22685" y="46929"/>
                    </a:lnTo>
                    <a:lnTo>
                      <a:pt x="23678" y="45937"/>
                    </a:lnTo>
                    <a:lnTo>
                      <a:pt x="24670" y="44803"/>
                    </a:lnTo>
                    <a:lnTo>
                      <a:pt x="25663" y="43668"/>
                    </a:lnTo>
                    <a:lnTo>
                      <a:pt x="26655" y="42676"/>
                    </a:lnTo>
                    <a:lnTo>
                      <a:pt x="27222" y="42392"/>
                    </a:lnTo>
                    <a:lnTo>
                      <a:pt x="27790" y="42109"/>
                    </a:lnTo>
                    <a:lnTo>
                      <a:pt x="28357" y="41825"/>
                    </a:lnTo>
                    <a:lnTo>
                      <a:pt x="28924" y="41684"/>
                    </a:lnTo>
                    <a:lnTo>
                      <a:pt x="29633" y="41684"/>
                    </a:lnTo>
                    <a:lnTo>
                      <a:pt x="30200" y="41825"/>
                    </a:lnTo>
                    <a:lnTo>
                      <a:pt x="30909" y="42109"/>
                    </a:lnTo>
                    <a:lnTo>
                      <a:pt x="31476" y="42392"/>
                    </a:lnTo>
                    <a:lnTo>
                      <a:pt x="32610" y="43243"/>
                    </a:lnTo>
                    <a:lnTo>
                      <a:pt x="33886" y="44236"/>
                    </a:lnTo>
                    <a:lnTo>
                      <a:pt x="35162" y="45228"/>
                    </a:lnTo>
                    <a:lnTo>
                      <a:pt x="36580" y="46221"/>
                    </a:lnTo>
                    <a:lnTo>
                      <a:pt x="37289" y="46504"/>
                    </a:lnTo>
                    <a:lnTo>
                      <a:pt x="38139" y="46788"/>
                    </a:lnTo>
                    <a:lnTo>
                      <a:pt x="39699" y="46788"/>
                    </a:lnTo>
                    <a:lnTo>
                      <a:pt x="40408" y="46504"/>
                    </a:lnTo>
                    <a:lnTo>
                      <a:pt x="40975" y="46221"/>
                    </a:lnTo>
                    <a:lnTo>
                      <a:pt x="41967" y="45512"/>
                    </a:lnTo>
                    <a:lnTo>
                      <a:pt x="42818" y="44519"/>
                    </a:lnTo>
                    <a:lnTo>
                      <a:pt x="43669" y="43527"/>
                    </a:lnTo>
                    <a:lnTo>
                      <a:pt x="44094" y="42960"/>
                    </a:lnTo>
                    <a:lnTo>
                      <a:pt x="44945" y="41967"/>
                    </a:lnTo>
                    <a:lnTo>
                      <a:pt x="45937" y="40975"/>
                    </a:lnTo>
                    <a:lnTo>
                      <a:pt x="47072" y="40124"/>
                    </a:lnTo>
                    <a:lnTo>
                      <a:pt x="48064" y="39273"/>
                    </a:lnTo>
                    <a:lnTo>
                      <a:pt x="50474" y="37856"/>
                    </a:lnTo>
                    <a:lnTo>
                      <a:pt x="52884" y="36438"/>
                    </a:lnTo>
                    <a:lnTo>
                      <a:pt x="55862" y="34736"/>
                    </a:lnTo>
                    <a:lnTo>
                      <a:pt x="57421" y="33744"/>
                    </a:lnTo>
                    <a:lnTo>
                      <a:pt x="58839" y="32751"/>
                    </a:lnTo>
                    <a:lnTo>
                      <a:pt x="60966" y="31050"/>
                    </a:lnTo>
                    <a:lnTo>
                      <a:pt x="62951" y="29349"/>
                    </a:lnTo>
                    <a:lnTo>
                      <a:pt x="64794" y="27506"/>
                    </a:lnTo>
                    <a:lnTo>
                      <a:pt x="66637" y="25521"/>
                    </a:lnTo>
                    <a:lnTo>
                      <a:pt x="68197" y="23394"/>
                    </a:lnTo>
                    <a:lnTo>
                      <a:pt x="69614" y="20984"/>
                    </a:lnTo>
                    <a:lnTo>
                      <a:pt x="70182" y="19708"/>
                    </a:lnTo>
                    <a:lnTo>
                      <a:pt x="70749" y="18432"/>
                    </a:lnTo>
                    <a:lnTo>
                      <a:pt x="71174" y="17014"/>
                    </a:lnTo>
                    <a:lnTo>
                      <a:pt x="71599" y="15596"/>
                    </a:lnTo>
                    <a:lnTo>
                      <a:pt x="71458" y="15171"/>
                    </a:lnTo>
                    <a:lnTo>
                      <a:pt x="71174" y="15029"/>
                    </a:lnTo>
                    <a:lnTo>
                      <a:pt x="70890" y="15029"/>
                    </a:lnTo>
                    <a:lnTo>
                      <a:pt x="70749" y="15313"/>
                    </a:lnTo>
                    <a:lnTo>
                      <a:pt x="70323" y="16730"/>
                    </a:lnTo>
                    <a:lnTo>
                      <a:pt x="69898" y="18148"/>
                    </a:lnTo>
                    <a:lnTo>
                      <a:pt x="69473" y="19424"/>
                    </a:lnTo>
                    <a:lnTo>
                      <a:pt x="68764" y="20700"/>
                    </a:lnTo>
                    <a:lnTo>
                      <a:pt x="67488" y="22969"/>
                    </a:lnTo>
                    <a:lnTo>
                      <a:pt x="65928" y="25095"/>
                    </a:lnTo>
                    <a:lnTo>
                      <a:pt x="64227" y="26939"/>
                    </a:lnTo>
                    <a:lnTo>
                      <a:pt x="62242" y="28782"/>
                    </a:lnTo>
                    <a:lnTo>
                      <a:pt x="60399" y="30483"/>
                    </a:lnTo>
                    <a:lnTo>
                      <a:pt x="58272" y="32043"/>
                    </a:lnTo>
                    <a:lnTo>
                      <a:pt x="56854" y="33035"/>
                    </a:lnTo>
                    <a:lnTo>
                      <a:pt x="55437" y="34027"/>
                    </a:lnTo>
                    <a:lnTo>
                      <a:pt x="52459" y="35729"/>
                    </a:lnTo>
                    <a:lnTo>
                      <a:pt x="50049" y="37005"/>
                    </a:lnTo>
                    <a:lnTo>
                      <a:pt x="47639" y="38564"/>
                    </a:lnTo>
                    <a:lnTo>
                      <a:pt x="46504" y="39415"/>
                    </a:lnTo>
                    <a:lnTo>
                      <a:pt x="45370" y="40408"/>
                    </a:lnTo>
                    <a:lnTo>
                      <a:pt x="44378" y="41400"/>
                    </a:lnTo>
                    <a:lnTo>
                      <a:pt x="43385" y="42534"/>
                    </a:lnTo>
                    <a:lnTo>
                      <a:pt x="42960" y="42960"/>
                    </a:lnTo>
                    <a:lnTo>
                      <a:pt x="42251" y="43952"/>
                    </a:lnTo>
                    <a:lnTo>
                      <a:pt x="41400" y="44803"/>
                    </a:lnTo>
                    <a:lnTo>
                      <a:pt x="40550" y="45512"/>
                    </a:lnTo>
                    <a:lnTo>
                      <a:pt x="40124" y="45795"/>
                    </a:lnTo>
                    <a:lnTo>
                      <a:pt x="39557" y="45937"/>
                    </a:lnTo>
                    <a:lnTo>
                      <a:pt x="38139" y="45937"/>
                    </a:lnTo>
                    <a:lnTo>
                      <a:pt x="37572" y="45653"/>
                    </a:lnTo>
                    <a:lnTo>
                      <a:pt x="36863" y="45370"/>
                    </a:lnTo>
                    <a:lnTo>
                      <a:pt x="35729" y="44519"/>
                    </a:lnTo>
                    <a:lnTo>
                      <a:pt x="34453" y="43527"/>
                    </a:lnTo>
                    <a:lnTo>
                      <a:pt x="33177" y="42534"/>
                    </a:lnTo>
                    <a:lnTo>
                      <a:pt x="31759" y="41542"/>
                    </a:lnTo>
                    <a:lnTo>
                      <a:pt x="31192" y="41258"/>
                    </a:lnTo>
                    <a:lnTo>
                      <a:pt x="30342" y="40975"/>
                    </a:lnTo>
                    <a:lnTo>
                      <a:pt x="29633" y="40833"/>
                    </a:lnTo>
                    <a:lnTo>
                      <a:pt x="28924" y="40833"/>
                    </a:lnTo>
                    <a:lnTo>
                      <a:pt x="28073" y="40975"/>
                    </a:lnTo>
                    <a:lnTo>
                      <a:pt x="27364" y="41258"/>
                    </a:lnTo>
                    <a:lnTo>
                      <a:pt x="26797" y="41542"/>
                    </a:lnTo>
                    <a:lnTo>
                      <a:pt x="26230" y="41967"/>
                    </a:lnTo>
                    <a:lnTo>
                      <a:pt x="25096" y="43101"/>
                    </a:lnTo>
                    <a:lnTo>
                      <a:pt x="24103" y="44236"/>
                    </a:lnTo>
                    <a:lnTo>
                      <a:pt x="23111" y="45370"/>
                    </a:lnTo>
                    <a:lnTo>
                      <a:pt x="22118" y="46221"/>
                    </a:lnTo>
                    <a:lnTo>
                      <a:pt x="21126" y="46929"/>
                    </a:lnTo>
                    <a:lnTo>
                      <a:pt x="20559" y="47213"/>
                    </a:lnTo>
                    <a:lnTo>
                      <a:pt x="19992" y="47355"/>
                    </a:lnTo>
                    <a:lnTo>
                      <a:pt x="18574" y="47355"/>
                    </a:lnTo>
                    <a:lnTo>
                      <a:pt x="17865" y="47071"/>
                    </a:lnTo>
                    <a:lnTo>
                      <a:pt x="17156" y="46646"/>
                    </a:lnTo>
                    <a:lnTo>
                      <a:pt x="16589" y="46221"/>
                    </a:lnTo>
                    <a:lnTo>
                      <a:pt x="16164" y="45653"/>
                    </a:lnTo>
                    <a:lnTo>
                      <a:pt x="15738" y="45086"/>
                    </a:lnTo>
                    <a:lnTo>
                      <a:pt x="15313" y="44377"/>
                    </a:lnTo>
                    <a:lnTo>
                      <a:pt x="14888" y="42960"/>
                    </a:lnTo>
                    <a:lnTo>
                      <a:pt x="14604" y="41400"/>
                    </a:lnTo>
                    <a:lnTo>
                      <a:pt x="14604" y="39840"/>
                    </a:lnTo>
                    <a:lnTo>
                      <a:pt x="14604" y="38281"/>
                    </a:lnTo>
                    <a:lnTo>
                      <a:pt x="14604" y="37856"/>
                    </a:lnTo>
                    <a:lnTo>
                      <a:pt x="14746" y="36296"/>
                    </a:lnTo>
                    <a:lnTo>
                      <a:pt x="14746" y="34736"/>
                    </a:lnTo>
                    <a:lnTo>
                      <a:pt x="14604" y="33177"/>
                    </a:lnTo>
                    <a:lnTo>
                      <a:pt x="14179" y="31759"/>
                    </a:lnTo>
                    <a:lnTo>
                      <a:pt x="13612" y="30341"/>
                    </a:lnTo>
                    <a:lnTo>
                      <a:pt x="13044" y="29065"/>
                    </a:lnTo>
                    <a:lnTo>
                      <a:pt x="11343" y="26797"/>
                    </a:lnTo>
                    <a:lnTo>
                      <a:pt x="9925" y="25095"/>
                    </a:lnTo>
                    <a:lnTo>
                      <a:pt x="8366" y="23110"/>
                    </a:lnTo>
                    <a:lnTo>
                      <a:pt x="6523" y="20842"/>
                    </a:lnTo>
                    <a:lnTo>
                      <a:pt x="4679" y="18574"/>
                    </a:lnTo>
                    <a:lnTo>
                      <a:pt x="3120" y="16163"/>
                    </a:lnTo>
                    <a:lnTo>
                      <a:pt x="2553" y="15029"/>
                    </a:lnTo>
                    <a:lnTo>
                      <a:pt x="2127" y="13753"/>
                    </a:lnTo>
                    <a:lnTo>
                      <a:pt x="1560" y="12335"/>
                    </a:lnTo>
                    <a:lnTo>
                      <a:pt x="1277" y="10776"/>
                    </a:lnTo>
                    <a:lnTo>
                      <a:pt x="993" y="9074"/>
                    </a:lnTo>
                    <a:lnTo>
                      <a:pt x="851" y="7373"/>
                    </a:lnTo>
                    <a:lnTo>
                      <a:pt x="851" y="5672"/>
                    </a:lnTo>
                    <a:lnTo>
                      <a:pt x="851" y="3970"/>
                    </a:lnTo>
                    <a:lnTo>
                      <a:pt x="1135" y="2127"/>
                    </a:lnTo>
                    <a:lnTo>
                      <a:pt x="1419" y="568"/>
                    </a:lnTo>
                    <a:lnTo>
                      <a:pt x="1277" y="142"/>
                    </a:lnTo>
                    <a:lnTo>
                      <a:pt x="1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rot="8999564">
                <a:off x="841003" y="1175775"/>
                <a:ext cx="94097" cy="20915"/>
              </a:xfrm>
              <a:custGeom>
                <a:avLst/>
                <a:gdLst/>
                <a:ahLst/>
                <a:cxnLst/>
                <a:rect l="l" t="t" r="r" b="b"/>
                <a:pathLst>
                  <a:path w="14037" h="3120" extrusionOk="0">
                    <a:moveTo>
                      <a:pt x="3828" y="1"/>
                    </a:moveTo>
                    <a:lnTo>
                      <a:pt x="1985" y="142"/>
                    </a:lnTo>
                    <a:lnTo>
                      <a:pt x="284" y="568"/>
                    </a:lnTo>
                    <a:lnTo>
                      <a:pt x="0" y="709"/>
                    </a:lnTo>
                    <a:lnTo>
                      <a:pt x="0" y="1135"/>
                    </a:lnTo>
                    <a:lnTo>
                      <a:pt x="284" y="1277"/>
                    </a:lnTo>
                    <a:lnTo>
                      <a:pt x="567" y="1418"/>
                    </a:lnTo>
                    <a:lnTo>
                      <a:pt x="2127" y="993"/>
                    </a:lnTo>
                    <a:lnTo>
                      <a:pt x="3828" y="851"/>
                    </a:lnTo>
                    <a:lnTo>
                      <a:pt x="5530" y="851"/>
                    </a:lnTo>
                    <a:lnTo>
                      <a:pt x="7089" y="993"/>
                    </a:lnTo>
                    <a:lnTo>
                      <a:pt x="8791" y="1277"/>
                    </a:lnTo>
                    <a:lnTo>
                      <a:pt x="10350" y="1702"/>
                    </a:lnTo>
                    <a:lnTo>
                      <a:pt x="11910" y="2269"/>
                    </a:lnTo>
                    <a:lnTo>
                      <a:pt x="13469" y="2978"/>
                    </a:lnTo>
                    <a:lnTo>
                      <a:pt x="13611" y="3120"/>
                    </a:lnTo>
                    <a:lnTo>
                      <a:pt x="13753" y="2978"/>
                    </a:lnTo>
                    <a:lnTo>
                      <a:pt x="14037" y="2836"/>
                    </a:lnTo>
                    <a:lnTo>
                      <a:pt x="14037" y="2553"/>
                    </a:lnTo>
                    <a:lnTo>
                      <a:pt x="13753" y="2269"/>
                    </a:lnTo>
                    <a:lnTo>
                      <a:pt x="12193" y="1560"/>
                    </a:lnTo>
                    <a:lnTo>
                      <a:pt x="10634" y="851"/>
                    </a:lnTo>
                    <a:lnTo>
                      <a:pt x="8932" y="426"/>
                    </a:lnTo>
                    <a:lnTo>
                      <a:pt x="7231" y="142"/>
                    </a:lnTo>
                    <a:lnTo>
                      <a:pt x="55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9899986">
                <a:off x="1332822" y="1114874"/>
                <a:ext cx="90295" cy="32324"/>
              </a:xfrm>
              <a:custGeom>
                <a:avLst/>
                <a:gdLst/>
                <a:ahLst/>
                <a:cxnLst/>
                <a:rect l="l" t="t" r="r" b="b"/>
                <a:pathLst>
                  <a:path w="13470" h="4822" extrusionOk="0">
                    <a:moveTo>
                      <a:pt x="2127" y="1"/>
                    </a:moveTo>
                    <a:lnTo>
                      <a:pt x="284" y="142"/>
                    </a:lnTo>
                    <a:lnTo>
                      <a:pt x="0" y="284"/>
                    </a:lnTo>
                    <a:lnTo>
                      <a:pt x="0" y="568"/>
                    </a:lnTo>
                    <a:lnTo>
                      <a:pt x="142" y="851"/>
                    </a:lnTo>
                    <a:lnTo>
                      <a:pt x="425" y="993"/>
                    </a:lnTo>
                    <a:lnTo>
                      <a:pt x="1985" y="851"/>
                    </a:lnTo>
                    <a:lnTo>
                      <a:pt x="3686" y="993"/>
                    </a:lnTo>
                    <a:lnTo>
                      <a:pt x="5388" y="1277"/>
                    </a:lnTo>
                    <a:lnTo>
                      <a:pt x="6947" y="1702"/>
                    </a:lnTo>
                    <a:lnTo>
                      <a:pt x="8507" y="2269"/>
                    </a:lnTo>
                    <a:lnTo>
                      <a:pt x="10066" y="2978"/>
                    </a:lnTo>
                    <a:lnTo>
                      <a:pt x="11484" y="3687"/>
                    </a:lnTo>
                    <a:lnTo>
                      <a:pt x="12760" y="4679"/>
                    </a:lnTo>
                    <a:lnTo>
                      <a:pt x="13044" y="4821"/>
                    </a:lnTo>
                    <a:lnTo>
                      <a:pt x="13186" y="4821"/>
                    </a:lnTo>
                    <a:lnTo>
                      <a:pt x="13469" y="4679"/>
                    </a:lnTo>
                    <a:lnTo>
                      <a:pt x="13469" y="4396"/>
                    </a:lnTo>
                    <a:lnTo>
                      <a:pt x="13327" y="4112"/>
                    </a:lnTo>
                    <a:lnTo>
                      <a:pt x="11910" y="2978"/>
                    </a:lnTo>
                    <a:lnTo>
                      <a:pt x="10350" y="2127"/>
                    </a:lnTo>
                    <a:lnTo>
                      <a:pt x="8790" y="1418"/>
                    </a:lnTo>
                    <a:lnTo>
                      <a:pt x="7231" y="851"/>
                    </a:lnTo>
                    <a:lnTo>
                      <a:pt x="5529" y="426"/>
                    </a:lnTo>
                    <a:lnTo>
                      <a:pt x="3828" y="142"/>
                    </a:lnTo>
                    <a:lnTo>
                      <a:pt x="2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54"/>
            <p:cNvGrpSpPr/>
            <p:nvPr/>
          </p:nvGrpSpPr>
          <p:grpSpPr>
            <a:xfrm rot="-1120157">
              <a:off x="838834" y="775621"/>
              <a:ext cx="497401" cy="323121"/>
              <a:chOff x="5840575" y="804665"/>
              <a:chExt cx="412736" cy="268134"/>
            </a:xfrm>
          </p:grpSpPr>
          <p:sp>
            <p:nvSpPr>
              <p:cNvPr id="595" name="Google Shape;595;p54"/>
              <p:cNvSpPr/>
              <p:nvPr/>
            </p:nvSpPr>
            <p:spPr>
              <a:xfrm rot="982200">
                <a:off x="5866782" y="817288"/>
                <a:ext cx="118778" cy="203036"/>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rot="1434336">
                <a:off x="6098501" y="854396"/>
                <a:ext cx="118763" cy="203050"/>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 name="Google Shape;597;p54"/>
          <p:cNvSpPr/>
          <p:nvPr/>
        </p:nvSpPr>
        <p:spPr>
          <a:xfrm flipH="1">
            <a:off x="931691" y="3959702"/>
            <a:ext cx="481200" cy="481200"/>
          </a:xfrm>
          <a:prstGeom prst="star4">
            <a:avLst>
              <a:gd name="adj" fmla="val 1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54"/>
          <p:cNvGrpSpPr/>
          <p:nvPr/>
        </p:nvGrpSpPr>
        <p:grpSpPr>
          <a:xfrm>
            <a:off x="7874950" y="3849165"/>
            <a:ext cx="853901" cy="908499"/>
            <a:chOff x="7679225" y="3704090"/>
            <a:chExt cx="853901" cy="908499"/>
          </a:xfrm>
        </p:grpSpPr>
        <p:sp>
          <p:nvSpPr>
            <p:cNvPr id="599" name="Google Shape;599;p54"/>
            <p:cNvSpPr/>
            <p:nvPr/>
          </p:nvSpPr>
          <p:spPr>
            <a:xfrm rot="10800000">
              <a:off x="7679226" y="3704090"/>
              <a:ext cx="733047" cy="491302"/>
            </a:xfrm>
            <a:custGeom>
              <a:avLst/>
              <a:gdLst/>
              <a:ahLst/>
              <a:cxnLst/>
              <a:rect l="l" t="t" r="r" b="b"/>
              <a:pathLst>
                <a:path w="17924" h="12013" extrusionOk="0">
                  <a:moveTo>
                    <a:pt x="8676" y="0"/>
                  </a:moveTo>
                  <a:lnTo>
                    <a:pt x="1" y="6865"/>
                  </a:lnTo>
                  <a:lnTo>
                    <a:pt x="9153" y="12013"/>
                  </a:lnTo>
                  <a:lnTo>
                    <a:pt x="17924" y="5149"/>
                  </a:lnTo>
                  <a:lnTo>
                    <a:pt x="86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rot="10800000">
              <a:off x="8057406" y="3914633"/>
              <a:ext cx="475720" cy="697957"/>
            </a:xfrm>
            <a:custGeom>
              <a:avLst/>
              <a:gdLst/>
              <a:ahLst/>
              <a:cxnLst/>
              <a:rect l="l" t="t" r="r" b="b"/>
              <a:pathLst>
                <a:path w="11632" h="17066" extrusionOk="0">
                  <a:moveTo>
                    <a:pt x="8771" y="0"/>
                  </a:moveTo>
                  <a:lnTo>
                    <a:pt x="0" y="6960"/>
                  </a:lnTo>
                  <a:lnTo>
                    <a:pt x="2956" y="17066"/>
                  </a:lnTo>
                  <a:lnTo>
                    <a:pt x="11631" y="10201"/>
                  </a:lnTo>
                  <a:lnTo>
                    <a:pt x="87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rot="10800000">
              <a:off x="7679225" y="3984813"/>
              <a:ext cx="495187" cy="627777"/>
            </a:xfrm>
            <a:custGeom>
              <a:avLst/>
              <a:gdLst/>
              <a:ahLst/>
              <a:cxnLst/>
              <a:rect l="l" t="t" r="r" b="b"/>
              <a:pathLst>
                <a:path w="12108" h="15350" extrusionOk="0">
                  <a:moveTo>
                    <a:pt x="0" y="0"/>
                  </a:moveTo>
                  <a:lnTo>
                    <a:pt x="2860" y="10201"/>
                  </a:lnTo>
                  <a:lnTo>
                    <a:pt x="12108" y="15350"/>
                  </a:lnTo>
                  <a:lnTo>
                    <a:pt x="9629" y="48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4"/>
          <p:cNvSpPr/>
          <p:nvPr/>
        </p:nvSpPr>
        <p:spPr>
          <a:xfrm>
            <a:off x="1470894" y="3763449"/>
            <a:ext cx="239400" cy="2394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rot="1358735">
            <a:off x="8039991" y="698614"/>
            <a:ext cx="257123" cy="2571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txBox="1">
            <a:spLocks noGrp="1"/>
          </p:cNvSpPr>
          <p:nvPr>
            <p:ph type="subTitle" idx="2"/>
          </p:nvPr>
        </p:nvSpPr>
        <p:spPr>
          <a:xfrm rot="10800000">
            <a:off x="-143344" y="4873750"/>
            <a:ext cx="94224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6"/>
                </a:solidFill>
              </a:rPr>
              <a:t>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BRAND </a:t>
            </a:r>
            <a:r>
              <a:rPr lang="en"/>
              <a:t>1980 CLOTHING </a:t>
            </a:r>
            <a:r>
              <a:rPr lang="en">
                <a:solidFill>
                  <a:schemeClr val="accent6"/>
                </a:solidFill>
              </a:rPr>
              <a:t>STYLE BR</a:t>
            </a:r>
            <a:endParaRPr/>
          </a:p>
        </p:txBody>
      </p:sp>
      <p:sp>
        <p:nvSpPr>
          <p:cNvPr id="27" name="TextBox 26">
            <a:extLst>
              <a:ext uri="{FF2B5EF4-FFF2-40B4-BE49-F238E27FC236}">
                <a16:creationId xmlns:a16="http://schemas.microsoft.com/office/drawing/2014/main" id="{F10EA11D-E599-683F-F902-3966A79B6D71}"/>
              </a:ext>
            </a:extLst>
          </p:cNvPr>
          <p:cNvSpPr txBox="1"/>
          <p:nvPr/>
        </p:nvSpPr>
        <p:spPr>
          <a:xfrm>
            <a:off x="1849079" y="2163412"/>
            <a:ext cx="5667156" cy="1477328"/>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ECECEC"/>
                </a:solidFill>
                <a:latin typeface="Goudy Old Style" panose="02020502050305020303" pitchFamily="18" charset="0"/>
              </a:rPr>
              <a:t>A</a:t>
            </a:r>
            <a:r>
              <a:rPr lang="en-US" sz="1800" b="0" i="0" dirty="0">
                <a:solidFill>
                  <a:srgbClr val="ECECEC"/>
                </a:solidFill>
                <a:effectLst/>
                <a:latin typeface="Goudy Old Style" panose="02020502050305020303" pitchFamily="18" charset="0"/>
              </a:rPr>
              <a:t> powerful front-end framework for developing responsive and mobile-first websites.</a:t>
            </a:r>
          </a:p>
          <a:p>
            <a:pPr marL="285750" indent="-285750">
              <a:buFont typeface="Arial" panose="020B0604020202020204" pitchFamily="34" charset="0"/>
              <a:buChar char="•"/>
            </a:pPr>
            <a:r>
              <a:rPr lang="en-US" sz="1800" b="0" i="0" dirty="0">
                <a:solidFill>
                  <a:srgbClr val="ECECEC"/>
                </a:solidFill>
                <a:effectLst/>
                <a:latin typeface="Goudy Old Style" panose="02020502050305020303" pitchFamily="18" charset="0"/>
              </a:rPr>
              <a:t>With Bootstrap's ready-to-use components and responsive grid system, we can quickly build prototypes and production-ready websites.</a:t>
            </a:r>
            <a:endParaRPr lang="en-US" sz="1800" dirty="0">
              <a:latin typeface="Goudy Old Style" panose="02020502050305020303" pitchFamily="18" charset="0"/>
            </a:endParaRPr>
          </a:p>
        </p:txBody>
      </p:sp>
    </p:spTree>
    <p:extLst>
      <p:ext uri="{BB962C8B-B14F-4D97-AF65-F5344CB8AC3E}">
        <p14:creationId xmlns:p14="http://schemas.microsoft.com/office/powerpoint/2010/main" val="1183100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4"/>
          <p:cNvSpPr txBox="1">
            <a:spLocks noGrp="1"/>
          </p:cNvSpPr>
          <p:nvPr>
            <p:ph type="title"/>
          </p:nvPr>
        </p:nvSpPr>
        <p:spPr>
          <a:xfrm>
            <a:off x="1296032" y="1946387"/>
            <a:ext cx="6543648" cy="103361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Homepage</a:t>
            </a:r>
            <a:endParaRPr sz="4800" dirty="0"/>
          </a:p>
        </p:txBody>
      </p:sp>
      <p:sp>
        <p:nvSpPr>
          <p:cNvPr id="586" name="Google Shape;586;p54"/>
          <p:cNvSpPr txBox="1">
            <a:spLocks noGrp="1"/>
          </p:cNvSpPr>
          <p:nvPr>
            <p:ph type="subTitle" idx="1"/>
          </p:nvPr>
        </p:nvSpPr>
        <p:spPr>
          <a:xfrm>
            <a:off x="-98775" y="64000"/>
            <a:ext cx="93789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1980 CLOTHING </a:t>
            </a:r>
            <a:r>
              <a:rPr lang="en">
                <a:solidFill>
                  <a:schemeClr val="accent6"/>
                </a:solidFill>
              </a:rPr>
              <a:t>STYLE BRAND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a:t>
            </a:r>
            <a:endParaRPr/>
          </a:p>
        </p:txBody>
      </p:sp>
      <p:sp>
        <p:nvSpPr>
          <p:cNvPr id="587" name="Google Shape;587;p54"/>
          <p:cNvSpPr/>
          <p:nvPr/>
        </p:nvSpPr>
        <p:spPr>
          <a:xfrm>
            <a:off x="1393400" y="2571942"/>
            <a:ext cx="77499" cy="42322"/>
          </a:xfrm>
          <a:custGeom>
            <a:avLst/>
            <a:gdLst/>
            <a:ahLst/>
            <a:cxnLst/>
            <a:rect l="l" t="t" r="r" b="b"/>
            <a:pathLst>
              <a:path w="7854" h="4289" extrusionOk="0">
                <a:moveTo>
                  <a:pt x="476" y="1"/>
                </a:moveTo>
                <a:cubicBezTo>
                  <a:pt x="434" y="1"/>
                  <a:pt x="391" y="7"/>
                  <a:pt x="349" y="20"/>
                </a:cubicBezTo>
                <a:cubicBezTo>
                  <a:pt x="126" y="90"/>
                  <a:pt x="0" y="327"/>
                  <a:pt x="70" y="564"/>
                </a:cubicBezTo>
                <a:cubicBezTo>
                  <a:pt x="530" y="2028"/>
                  <a:pt x="1660" y="3256"/>
                  <a:pt x="3069" y="3870"/>
                </a:cubicBezTo>
                <a:cubicBezTo>
                  <a:pt x="3738" y="4149"/>
                  <a:pt x="4450" y="4288"/>
                  <a:pt x="5161" y="4288"/>
                </a:cubicBezTo>
                <a:cubicBezTo>
                  <a:pt x="5984" y="4288"/>
                  <a:pt x="6807" y="4093"/>
                  <a:pt x="7546" y="3744"/>
                </a:cubicBezTo>
                <a:cubicBezTo>
                  <a:pt x="7756" y="3633"/>
                  <a:pt x="7853" y="3367"/>
                  <a:pt x="7742" y="3158"/>
                </a:cubicBezTo>
                <a:cubicBezTo>
                  <a:pt x="7652" y="3008"/>
                  <a:pt x="7496" y="2922"/>
                  <a:pt x="7339" y="2922"/>
                </a:cubicBezTo>
                <a:cubicBezTo>
                  <a:pt x="7277" y="2922"/>
                  <a:pt x="7215" y="2936"/>
                  <a:pt x="7156" y="2963"/>
                </a:cubicBezTo>
                <a:cubicBezTo>
                  <a:pt x="6528" y="3269"/>
                  <a:pt x="5837" y="3424"/>
                  <a:pt x="5147" y="3424"/>
                </a:cubicBezTo>
                <a:cubicBezTo>
                  <a:pt x="4550" y="3424"/>
                  <a:pt x="3954" y="3308"/>
                  <a:pt x="3404" y="3075"/>
                </a:cubicBezTo>
                <a:cubicBezTo>
                  <a:pt x="2218" y="2558"/>
                  <a:pt x="1270" y="1540"/>
                  <a:pt x="893" y="299"/>
                </a:cubicBezTo>
                <a:cubicBezTo>
                  <a:pt x="836" y="117"/>
                  <a:pt x="660" y="1"/>
                  <a:pt x="476"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4"/>
          <p:cNvGrpSpPr/>
          <p:nvPr/>
        </p:nvGrpSpPr>
        <p:grpSpPr>
          <a:xfrm rot="-251489">
            <a:off x="486875" y="404590"/>
            <a:ext cx="1370831" cy="1562639"/>
            <a:chOff x="416273" y="354081"/>
            <a:chExt cx="1469122" cy="1674683"/>
          </a:xfrm>
        </p:grpSpPr>
        <p:sp>
          <p:nvSpPr>
            <p:cNvPr id="589" name="Google Shape;589;p54"/>
            <p:cNvSpPr/>
            <p:nvPr/>
          </p:nvSpPr>
          <p:spPr>
            <a:xfrm rot="-1120294">
              <a:off x="612693" y="489416"/>
              <a:ext cx="1076283" cy="1404013"/>
            </a:xfrm>
            <a:custGeom>
              <a:avLst/>
              <a:gdLst/>
              <a:ahLst/>
              <a:cxnLst/>
              <a:rect l="l" t="t" r="r" b="b"/>
              <a:pathLst>
                <a:path w="160636" h="209550" extrusionOk="0">
                  <a:moveTo>
                    <a:pt x="80956" y="0"/>
                  </a:moveTo>
                  <a:lnTo>
                    <a:pt x="76986" y="142"/>
                  </a:lnTo>
                  <a:lnTo>
                    <a:pt x="73016" y="425"/>
                  </a:lnTo>
                  <a:lnTo>
                    <a:pt x="69047" y="851"/>
                  </a:lnTo>
                  <a:lnTo>
                    <a:pt x="65219" y="1418"/>
                  </a:lnTo>
                  <a:lnTo>
                    <a:pt x="61390" y="2268"/>
                  </a:lnTo>
                  <a:lnTo>
                    <a:pt x="57704" y="3261"/>
                  </a:lnTo>
                  <a:lnTo>
                    <a:pt x="54018" y="4537"/>
                  </a:lnTo>
                  <a:lnTo>
                    <a:pt x="50332" y="5813"/>
                  </a:lnTo>
                  <a:lnTo>
                    <a:pt x="46787" y="7373"/>
                  </a:lnTo>
                  <a:lnTo>
                    <a:pt x="43384" y="9074"/>
                  </a:lnTo>
                  <a:lnTo>
                    <a:pt x="39982" y="10917"/>
                  </a:lnTo>
                  <a:lnTo>
                    <a:pt x="36721" y="12902"/>
                  </a:lnTo>
                  <a:lnTo>
                    <a:pt x="33460" y="15170"/>
                  </a:lnTo>
                  <a:lnTo>
                    <a:pt x="30483" y="17439"/>
                  </a:lnTo>
                  <a:lnTo>
                    <a:pt x="27505" y="19849"/>
                  </a:lnTo>
                  <a:lnTo>
                    <a:pt x="24670" y="22543"/>
                  </a:lnTo>
                  <a:lnTo>
                    <a:pt x="21834" y="25237"/>
                  </a:lnTo>
                  <a:lnTo>
                    <a:pt x="19282" y="28072"/>
                  </a:lnTo>
                  <a:lnTo>
                    <a:pt x="16872" y="31191"/>
                  </a:lnTo>
                  <a:lnTo>
                    <a:pt x="14461" y="34311"/>
                  </a:lnTo>
                  <a:lnTo>
                    <a:pt x="12335" y="37572"/>
                  </a:lnTo>
                  <a:lnTo>
                    <a:pt x="10350" y="40974"/>
                  </a:lnTo>
                  <a:lnTo>
                    <a:pt x="8507" y="44377"/>
                  </a:lnTo>
                  <a:lnTo>
                    <a:pt x="6805" y="48063"/>
                  </a:lnTo>
                  <a:lnTo>
                    <a:pt x="5246" y="51749"/>
                  </a:lnTo>
                  <a:lnTo>
                    <a:pt x="3970" y="55578"/>
                  </a:lnTo>
                  <a:lnTo>
                    <a:pt x="2694" y="59547"/>
                  </a:lnTo>
                  <a:lnTo>
                    <a:pt x="1843" y="63517"/>
                  </a:lnTo>
                  <a:lnTo>
                    <a:pt x="992" y="67487"/>
                  </a:lnTo>
                  <a:lnTo>
                    <a:pt x="425" y="71457"/>
                  </a:lnTo>
                  <a:lnTo>
                    <a:pt x="0" y="75568"/>
                  </a:lnTo>
                  <a:lnTo>
                    <a:pt x="0" y="77553"/>
                  </a:lnTo>
                  <a:lnTo>
                    <a:pt x="0" y="79680"/>
                  </a:lnTo>
                  <a:lnTo>
                    <a:pt x="142" y="81523"/>
                  </a:lnTo>
                  <a:lnTo>
                    <a:pt x="284" y="83508"/>
                  </a:lnTo>
                  <a:lnTo>
                    <a:pt x="992" y="87336"/>
                  </a:lnTo>
                  <a:lnTo>
                    <a:pt x="1701" y="91306"/>
                  </a:lnTo>
                  <a:lnTo>
                    <a:pt x="2127" y="95134"/>
                  </a:lnTo>
                  <a:lnTo>
                    <a:pt x="2552" y="99246"/>
                  </a:lnTo>
                  <a:lnTo>
                    <a:pt x="2836" y="103357"/>
                  </a:lnTo>
                  <a:lnTo>
                    <a:pt x="2977" y="107469"/>
                  </a:lnTo>
                  <a:lnTo>
                    <a:pt x="2977" y="111580"/>
                  </a:lnTo>
                  <a:lnTo>
                    <a:pt x="2977" y="115692"/>
                  </a:lnTo>
                  <a:lnTo>
                    <a:pt x="2694" y="119804"/>
                  </a:lnTo>
                  <a:lnTo>
                    <a:pt x="2410" y="123915"/>
                  </a:lnTo>
                  <a:lnTo>
                    <a:pt x="2127" y="127885"/>
                  </a:lnTo>
                  <a:lnTo>
                    <a:pt x="1843" y="130437"/>
                  </a:lnTo>
                  <a:lnTo>
                    <a:pt x="1701" y="132847"/>
                  </a:lnTo>
                  <a:lnTo>
                    <a:pt x="1701" y="133982"/>
                  </a:lnTo>
                  <a:lnTo>
                    <a:pt x="1701" y="135258"/>
                  </a:lnTo>
                  <a:lnTo>
                    <a:pt x="1985" y="136392"/>
                  </a:lnTo>
                  <a:lnTo>
                    <a:pt x="2268" y="137526"/>
                  </a:lnTo>
                  <a:lnTo>
                    <a:pt x="2694" y="138802"/>
                  </a:lnTo>
                  <a:lnTo>
                    <a:pt x="3261" y="139795"/>
                  </a:lnTo>
                  <a:lnTo>
                    <a:pt x="4112" y="140787"/>
                  </a:lnTo>
                  <a:lnTo>
                    <a:pt x="4962" y="141638"/>
                  </a:lnTo>
                  <a:lnTo>
                    <a:pt x="5955" y="142347"/>
                  </a:lnTo>
                  <a:lnTo>
                    <a:pt x="6947" y="142914"/>
                  </a:lnTo>
                  <a:lnTo>
                    <a:pt x="8081" y="143197"/>
                  </a:lnTo>
                  <a:lnTo>
                    <a:pt x="9357" y="143197"/>
                  </a:lnTo>
                  <a:lnTo>
                    <a:pt x="10492" y="142914"/>
                  </a:lnTo>
                  <a:lnTo>
                    <a:pt x="11484" y="142488"/>
                  </a:lnTo>
                  <a:lnTo>
                    <a:pt x="13611" y="141354"/>
                  </a:lnTo>
                  <a:lnTo>
                    <a:pt x="14603" y="140787"/>
                  </a:lnTo>
                  <a:lnTo>
                    <a:pt x="15738" y="140362"/>
                  </a:lnTo>
                  <a:lnTo>
                    <a:pt x="16730" y="139936"/>
                  </a:lnTo>
                  <a:lnTo>
                    <a:pt x="17864" y="139795"/>
                  </a:lnTo>
                  <a:lnTo>
                    <a:pt x="18573" y="139936"/>
                  </a:lnTo>
                  <a:lnTo>
                    <a:pt x="19140" y="140078"/>
                  </a:lnTo>
                  <a:lnTo>
                    <a:pt x="20274" y="140503"/>
                  </a:lnTo>
                  <a:lnTo>
                    <a:pt x="21409" y="141212"/>
                  </a:lnTo>
                  <a:lnTo>
                    <a:pt x="22259" y="142205"/>
                  </a:lnTo>
                  <a:lnTo>
                    <a:pt x="22968" y="143339"/>
                  </a:lnTo>
                  <a:lnTo>
                    <a:pt x="23677" y="144615"/>
                  </a:lnTo>
                  <a:lnTo>
                    <a:pt x="23961" y="145891"/>
                  </a:lnTo>
                  <a:lnTo>
                    <a:pt x="24244" y="147167"/>
                  </a:lnTo>
                  <a:lnTo>
                    <a:pt x="24244" y="148585"/>
                  </a:lnTo>
                  <a:lnTo>
                    <a:pt x="24244" y="149861"/>
                  </a:lnTo>
                  <a:lnTo>
                    <a:pt x="23961" y="152555"/>
                  </a:lnTo>
                  <a:lnTo>
                    <a:pt x="23677" y="155248"/>
                  </a:lnTo>
                  <a:lnTo>
                    <a:pt x="23535" y="156525"/>
                  </a:lnTo>
                  <a:lnTo>
                    <a:pt x="23535" y="157942"/>
                  </a:lnTo>
                  <a:lnTo>
                    <a:pt x="23535" y="159218"/>
                  </a:lnTo>
                  <a:lnTo>
                    <a:pt x="23819" y="160636"/>
                  </a:lnTo>
                  <a:lnTo>
                    <a:pt x="24244" y="161912"/>
                  </a:lnTo>
                  <a:lnTo>
                    <a:pt x="24953" y="163188"/>
                  </a:lnTo>
                  <a:lnTo>
                    <a:pt x="25662" y="164181"/>
                  </a:lnTo>
                  <a:lnTo>
                    <a:pt x="26513" y="165173"/>
                  </a:lnTo>
                  <a:lnTo>
                    <a:pt x="27647" y="165740"/>
                  </a:lnTo>
                  <a:lnTo>
                    <a:pt x="28923" y="166166"/>
                  </a:lnTo>
                  <a:lnTo>
                    <a:pt x="30341" y="166307"/>
                  </a:lnTo>
                  <a:lnTo>
                    <a:pt x="31759" y="166166"/>
                  </a:lnTo>
                  <a:lnTo>
                    <a:pt x="33176" y="165882"/>
                  </a:lnTo>
                  <a:lnTo>
                    <a:pt x="35587" y="165882"/>
                  </a:lnTo>
                  <a:lnTo>
                    <a:pt x="36579" y="166024"/>
                  </a:lnTo>
                  <a:lnTo>
                    <a:pt x="37572" y="166449"/>
                  </a:lnTo>
                  <a:lnTo>
                    <a:pt x="38422" y="166874"/>
                  </a:lnTo>
                  <a:lnTo>
                    <a:pt x="39273" y="167300"/>
                  </a:lnTo>
                  <a:lnTo>
                    <a:pt x="40124" y="168009"/>
                  </a:lnTo>
                  <a:lnTo>
                    <a:pt x="40832" y="168718"/>
                  </a:lnTo>
                  <a:lnTo>
                    <a:pt x="41541" y="169426"/>
                  </a:lnTo>
                  <a:lnTo>
                    <a:pt x="42676" y="171270"/>
                  </a:lnTo>
                  <a:lnTo>
                    <a:pt x="43668" y="173254"/>
                  </a:lnTo>
                  <a:lnTo>
                    <a:pt x="44235" y="175239"/>
                  </a:lnTo>
                  <a:lnTo>
                    <a:pt x="44660" y="177366"/>
                  </a:lnTo>
                  <a:lnTo>
                    <a:pt x="44660" y="179493"/>
                  </a:lnTo>
                  <a:lnTo>
                    <a:pt x="44660" y="181619"/>
                  </a:lnTo>
                  <a:lnTo>
                    <a:pt x="44377" y="183604"/>
                  </a:lnTo>
                  <a:lnTo>
                    <a:pt x="44093" y="185731"/>
                  </a:lnTo>
                  <a:lnTo>
                    <a:pt x="43384" y="189843"/>
                  </a:lnTo>
                  <a:lnTo>
                    <a:pt x="43101" y="191969"/>
                  </a:lnTo>
                  <a:lnTo>
                    <a:pt x="42959" y="194096"/>
                  </a:lnTo>
                  <a:lnTo>
                    <a:pt x="42959" y="196223"/>
                  </a:lnTo>
                  <a:lnTo>
                    <a:pt x="43101" y="198349"/>
                  </a:lnTo>
                  <a:lnTo>
                    <a:pt x="43526" y="200476"/>
                  </a:lnTo>
                  <a:lnTo>
                    <a:pt x="44093" y="202603"/>
                  </a:lnTo>
                  <a:lnTo>
                    <a:pt x="44944" y="204446"/>
                  </a:lnTo>
                  <a:lnTo>
                    <a:pt x="45511" y="205297"/>
                  </a:lnTo>
                  <a:lnTo>
                    <a:pt x="46220" y="206147"/>
                  </a:lnTo>
                  <a:lnTo>
                    <a:pt x="46787" y="206856"/>
                  </a:lnTo>
                  <a:lnTo>
                    <a:pt x="47638" y="207565"/>
                  </a:lnTo>
                  <a:lnTo>
                    <a:pt x="48489" y="208132"/>
                  </a:lnTo>
                  <a:lnTo>
                    <a:pt x="49339" y="208558"/>
                  </a:lnTo>
                  <a:lnTo>
                    <a:pt x="50332" y="208983"/>
                  </a:lnTo>
                  <a:lnTo>
                    <a:pt x="51182" y="209266"/>
                  </a:lnTo>
                  <a:lnTo>
                    <a:pt x="52175" y="209408"/>
                  </a:lnTo>
                  <a:lnTo>
                    <a:pt x="53167" y="209550"/>
                  </a:lnTo>
                  <a:lnTo>
                    <a:pt x="54160" y="209550"/>
                  </a:lnTo>
                  <a:lnTo>
                    <a:pt x="55294" y="209408"/>
                  </a:lnTo>
                  <a:lnTo>
                    <a:pt x="57137" y="208841"/>
                  </a:lnTo>
                  <a:lnTo>
                    <a:pt x="59122" y="208132"/>
                  </a:lnTo>
                  <a:lnTo>
                    <a:pt x="60965" y="206998"/>
                  </a:lnTo>
                  <a:lnTo>
                    <a:pt x="62525" y="205722"/>
                  </a:lnTo>
                  <a:lnTo>
                    <a:pt x="63942" y="204162"/>
                  </a:lnTo>
                  <a:lnTo>
                    <a:pt x="65219" y="202461"/>
                  </a:lnTo>
                  <a:lnTo>
                    <a:pt x="66211" y="200760"/>
                  </a:lnTo>
                  <a:lnTo>
                    <a:pt x="67203" y="198917"/>
                  </a:lnTo>
                  <a:lnTo>
                    <a:pt x="67912" y="196932"/>
                  </a:lnTo>
                  <a:lnTo>
                    <a:pt x="69330" y="192962"/>
                  </a:lnTo>
                  <a:lnTo>
                    <a:pt x="70464" y="188992"/>
                  </a:lnTo>
                  <a:lnTo>
                    <a:pt x="71740" y="185022"/>
                  </a:lnTo>
                  <a:lnTo>
                    <a:pt x="72449" y="183037"/>
                  </a:lnTo>
                  <a:lnTo>
                    <a:pt x="73300" y="181194"/>
                  </a:lnTo>
                  <a:lnTo>
                    <a:pt x="74151" y="179351"/>
                  </a:lnTo>
                  <a:lnTo>
                    <a:pt x="75285" y="177650"/>
                  </a:lnTo>
                  <a:lnTo>
                    <a:pt x="76561" y="175948"/>
                  </a:lnTo>
                  <a:lnTo>
                    <a:pt x="77979" y="174530"/>
                  </a:lnTo>
                  <a:lnTo>
                    <a:pt x="78688" y="173822"/>
                  </a:lnTo>
                  <a:lnTo>
                    <a:pt x="79538" y="173254"/>
                  </a:lnTo>
                  <a:lnTo>
                    <a:pt x="80531" y="172829"/>
                  </a:lnTo>
                  <a:lnTo>
                    <a:pt x="81381" y="172546"/>
                  </a:lnTo>
                  <a:lnTo>
                    <a:pt x="82374" y="172404"/>
                  </a:lnTo>
                  <a:lnTo>
                    <a:pt x="83366" y="172404"/>
                  </a:lnTo>
                  <a:lnTo>
                    <a:pt x="84217" y="172546"/>
                  </a:lnTo>
                  <a:lnTo>
                    <a:pt x="85068" y="173113"/>
                  </a:lnTo>
                  <a:lnTo>
                    <a:pt x="85493" y="173538"/>
                  </a:lnTo>
                  <a:lnTo>
                    <a:pt x="85918" y="173963"/>
                  </a:lnTo>
                  <a:lnTo>
                    <a:pt x="86202" y="174530"/>
                  </a:lnTo>
                  <a:lnTo>
                    <a:pt x="86344" y="175098"/>
                  </a:lnTo>
                  <a:lnTo>
                    <a:pt x="86627" y="176374"/>
                  </a:lnTo>
                  <a:lnTo>
                    <a:pt x="86627" y="177791"/>
                  </a:lnTo>
                  <a:lnTo>
                    <a:pt x="86769" y="180485"/>
                  </a:lnTo>
                  <a:lnTo>
                    <a:pt x="86911" y="181903"/>
                  </a:lnTo>
                  <a:lnTo>
                    <a:pt x="87336" y="183179"/>
                  </a:lnTo>
                  <a:lnTo>
                    <a:pt x="87761" y="183888"/>
                  </a:lnTo>
                  <a:lnTo>
                    <a:pt x="88187" y="184597"/>
                  </a:lnTo>
                  <a:lnTo>
                    <a:pt x="88754" y="185022"/>
                  </a:lnTo>
                  <a:lnTo>
                    <a:pt x="89321" y="185448"/>
                  </a:lnTo>
                  <a:lnTo>
                    <a:pt x="90030" y="185731"/>
                  </a:lnTo>
                  <a:lnTo>
                    <a:pt x="90881" y="186015"/>
                  </a:lnTo>
                  <a:lnTo>
                    <a:pt x="91589" y="186156"/>
                  </a:lnTo>
                  <a:lnTo>
                    <a:pt x="92440" y="186298"/>
                  </a:lnTo>
                  <a:lnTo>
                    <a:pt x="94141" y="186156"/>
                  </a:lnTo>
                  <a:lnTo>
                    <a:pt x="95701" y="185731"/>
                  </a:lnTo>
                  <a:lnTo>
                    <a:pt x="97261" y="185022"/>
                  </a:lnTo>
                  <a:lnTo>
                    <a:pt x="97970" y="184455"/>
                  </a:lnTo>
                  <a:lnTo>
                    <a:pt x="98678" y="184030"/>
                  </a:lnTo>
                  <a:lnTo>
                    <a:pt x="99813" y="182754"/>
                  </a:lnTo>
                  <a:lnTo>
                    <a:pt x="100663" y="181478"/>
                  </a:lnTo>
                  <a:lnTo>
                    <a:pt x="101514" y="180060"/>
                  </a:lnTo>
                  <a:lnTo>
                    <a:pt x="102223" y="178500"/>
                  </a:lnTo>
                  <a:lnTo>
                    <a:pt x="103499" y="175523"/>
                  </a:lnTo>
                  <a:lnTo>
                    <a:pt x="104775" y="172404"/>
                  </a:lnTo>
                  <a:lnTo>
                    <a:pt x="105626" y="170844"/>
                  </a:lnTo>
                  <a:lnTo>
                    <a:pt x="106476" y="169285"/>
                  </a:lnTo>
                  <a:lnTo>
                    <a:pt x="107469" y="168009"/>
                  </a:lnTo>
                  <a:lnTo>
                    <a:pt x="108461" y="166733"/>
                  </a:lnTo>
                  <a:lnTo>
                    <a:pt x="109737" y="165598"/>
                  </a:lnTo>
                  <a:lnTo>
                    <a:pt x="111155" y="164748"/>
                  </a:lnTo>
                  <a:lnTo>
                    <a:pt x="112573" y="164181"/>
                  </a:lnTo>
                  <a:lnTo>
                    <a:pt x="113282" y="163897"/>
                  </a:lnTo>
                  <a:lnTo>
                    <a:pt x="115692" y="163897"/>
                  </a:lnTo>
                  <a:lnTo>
                    <a:pt x="117252" y="164181"/>
                  </a:lnTo>
                  <a:lnTo>
                    <a:pt x="118811" y="164322"/>
                  </a:lnTo>
                  <a:lnTo>
                    <a:pt x="120371" y="164464"/>
                  </a:lnTo>
                  <a:lnTo>
                    <a:pt x="121221" y="164464"/>
                  </a:lnTo>
                  <a:lnTo>
                    <a:pt x="122072" y="164322"/>
                  </a:lnTo>
                  <a:lnTo>
                    <a:pt x="123773" y="163755"/>
                  </a:lnTo>
                  <a:lnTo>
                    <a:pt x="125333" y="163046"/>
                  </a:lnTo>
                  <a:lnTo>
                    <a:pt x="126893" y="161912"/>
                  </a:lnTo>
                  <a:lnTo>
                    <a:pt x="128169" y="160778"/>
                  </a:lnTo>
                  <a:lnTo>
                    <a:pt x="129586" y="159360"/>
                  </a:lnTo>
                  <a:lnTo>
                    <a:pt x="130721" y="157942"/>
                  </a:lnTo>
                  <a:lnTo>
                    <a:pt x="131855" y="156525"/>
                  </a:lnTo>
                  <a:lnTo>
                    <a:pt x="134549" y="152555"/>
                  </a:lnTo>
                  <a:lnTo>
                    <a:pt x="137101" y="148443"/>
                  </a:lnTo>
                  <a:lnTo>
                    <a:pt x="139369" y="144331"/>
                  </a:lnTo>
                  <a:lnTo>
                    <a:pt x="141354" y="139936"/>
                  </a:lnTo>
                  <a:lnTo>
                    <a:pt x="142630" y="136675"/>
                  </a:lnTo>
                  <a:lnTo>
                    <a:pt x="143764" y="133414"/>
                  </a:lnTo>
                  <a:lnTo>
                    <a:pt x="144899" y="130154"/>
                  </a:lnTo>
                  <a:lnTo>
                    <a:pt x="146033" y="126751"/>
                  </a:lnTo>
                  <a:lnTo>
                    <a:pt x="146600" y="125191"/>
                  </a:lnTo>
                  <a:lnTo>
                    <a:pt x="147309" y="123773"/>
                  </a:lnTo>
                  <a:lnTo>
                    <a:pt x="149010" y="120796"/>
                  </a:lnTo>
                  <a:lnTo>
                    <a:pt x="152413" y="114983"/>
                  </a:lnTo>
                  <a:lnTo>
                    <a:pt x="153547" y="112856"/>
                  </a:lnTo>
                  <a:lnTo>
                    <a:pt x="154539" y="110730"/>
                  </a:lnTo>
                  <a:lnTo>
                    <a:pt x="155532" y="108461"/>
                  </a:lnTo>
                  <a:lnTo>
                    <a:pt x="156241" y="106335"/>
                  </a:lnTo>
                  <a:lnTo>
                    <a:pt x="157092" y="104066"/>
                  </a:lnTo>
                  <a:lnTo>
                    <a:pt x="157659" y="101798"/>
                  </a:lnTo>
                  <a:lnTo>
                    <a:pt x="158793" y="97119"/>
                  </a:lnTo>
                  <a:lnTo>
                    <a:pt x="159502" y="93149"/>
                  </a:lnTo>
                  <a:lnTo>
                    <a:pt x="160069" y="89037"/>
                  </a:lnTo>
                  <a:lnTo>
                    <a:pt x="160494" y="85068"/>
                  </a:lnTo>
                  <a:lnTo>
                    <a:pt x="160636" y="80956"/>
                  </a:lnTo>
                  <a:lnTo>
                    <a:pt x="160494" y="76986"/>
                  </a:lnTo>
                  <a:lnTo>
                    <a:pt x="160211" y="73016"/>
                  </a:lnTo>
                  <a:lnTo>
                    <a:pt x="159785" y="69188"/>
                  </a:lnTo>
                  <a:lnTo>
                    <a:pt x="159218" y="65219"/>
                  </a:lnTo>
                  <a:lnTo>
                    <a:pt x="158368" y="61532"/>
                  </a:lnTo>
                  <a:lnTo>
                    <a:pt x="157375" y="57704"/>
                  </a:lnTo>
                  <a:lnTo>
                    <a:pt x="156099" y="54018"/>
                  </a:lnTo>
                  <a:lnTo>
                    <a:pt x="154823" y="50332"/>
                  </a:lnTo>
                  <a:lnTo>
                    <a:pt x="153263" y="46787"/>
                  </a:lnTo>
                  <a:lnTo>
                    <a:pt x="151562" y="43385"/>
                  </a:lnTo>
                  <a:lnTo>
                    <a:pt x="149719" y="39982"/>
                  </a:lnTo>
                  <a:lnTo>
                    <a:pt x="147734" y="36721"/>
                  </a:lnTo>
                  <a:lnTo>
                    <a:pt x="145466" y="33602"/>
                  </a:lnTo>
                  <a:lnTo>
                    <a:pt x="143197" y="30483"/>
                  </a:lnTo>
                  <a:lnTo>
                    <a:pt x="140787" y="27505"/>
                  </a:lnTo>
                  <a:lnTo>
                    <a:pt x="138093" y="24670"/>
                  </a:lnTo>
                  <a:lnTo>
                    <a:pt x="135399" y="21976"/>
                  </a:lnTo>
                  <a:lnTo>
                    <a:pt x="132564" y="19282"/>
                  </a:lnTo>
                  <a:lnTo>
                    <a:pt x="129445" y="16872"/>
                  </a:lnTo>
                  <a:lnTo>
                    <a:pt x="126325" y="14603"/>
                  </a:lnTo>
                  <a:lnTo>
                    <a:pt x="123064" y="12335"/>
                  </a:lnTo>
                  <a:lnTo>
                    <a:pt x="119662" y="10350"/>
                  </a:lnTo>
                  <a:lnTo>
                    <a:pt x="116259" y="8507"/>
                  </a:lnTo>
                  <a:lnTo>
                    <a:pt x="112573" y="6805"/>
                  </a:lnTo>
                  <a:lnTo>
                    <a:pt x="108887" y="5246"/>
                  </a:lnTo>
                  <a:lnTo>
                    <a:pt x="105059" y="3970"/>
                  </a:lnTo>
                  <a:lnTo>
                    <a:pt x="101089" y="2836"/>
                  </a:lnTo>
                  <a:lnTo>
                    <a:pt x="97119" y="1843"/>
                  </a:lnTo>
                  <a:lnTo>
                    <a:pt x="93007" y="1134"/>
                  </a:lnTo>
                  <a:lnTo>
                    <a:pt x="89037" y="567"/>
                  </a:lnTo>
                  <a:lnTo>
                    <a:pt x="84926" y="142"/>
                  </a:lnTo>
                  <a:lnTo>
                    <a:pt x="809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54"/>
            <p:cNvGrpSpPr/>
            <p:nvPr/>
          </p:nvGrpSpPr>
          <p:grpSpPr>
            <a:xfrm>
              <a:off x="696406" y="989406"/>
              <a:ext cx="851714" cy="568028"/>
              <a:chOff x="842079" y="1035759"/>
              <a:chExt cx="603624" cy="459755"/>
            </a:xfrm>
          </p:grpSpPr>
          <p:sp>
            <p:nvSpPr>
              <p:cNvPr id="591" name="Google Shape;591;p54"/>
              <p:cNvSpPr/>
              <p:nvPr/>
            </p:nvSpPr>
            <p:spPr>
              <a:xfrm rot="-1120157">
                <a:off x="926700" y="1104071"/>
                <a:ext cx="479914" cy="323133"/>
              </a:xfrm>
              <a:custGeom>
                <a:avLst/>
                <a:gdLst/>
                <a:ahLst/>
                <a:cxnLst/>
                <a:rect l="l" t="t" r="r" b="b"/>
                <a:pathLst>
                  <a:path w="71600" h="48206" extrusionOk="0">
                    <a:moveTo>
                      <a:pt x="710" y="0"/>
                    </a:moveTo>
                    <a:lnTo>
                      <a:pt x="568" y="284"/>
                    </a:lnTo>
                    <a:lnTo>
                      <a:pt x="284" y="2127"/>
                    </a:lnTo>
                    <a:lnTo>
                      <a:pt x="1" y="3828"/>
                    </a:lnTo>
                    <a:lnTo>
                      <a:pt x="1" y="5672"/>
                    </a:lnTo>
                    <a:lnTo>
                      <a:pt x="1" y="7515"/>
                    </a:lnTo>
                    <a:lnTo>
                      <a:pt x="143" y="9216"/>
                    </a:lnTo>
                    <a:lnTo>
                      <a:pt x="426" y="10917"/>
                    </a:lnTo>
                    <a:lnTo>
                      <a:pt x="851" y="12619"/>
                    </a:lnTo>
                    <a:lnTo>
                      <a:pt x="1277" y="14178"/>
                    </a:lnTo>
                    <a:lnTo>
                      <a:pt x="1844" y="15313"/>
                    </a:lnTo>
                    <a:lnTo>
                      <a:pt x="2411" y="16589"/>
                    </a:lnTo>
                    <a:lnTo>
                      <a:pt x="3971" y="18999"/>
                    </a:lnTo>
                    <a:lnTo>
                      <a:pt x="5814" y="21267"/>
                    </a:lnTo>
                    <a:lnTo>
                      <a:pt x="7657" y="23678"/>
                    </a:lnTo>
                    <a:lnTo>
                      <a:pt x="9358" y="25521"/>
                    </a:lnTo>
                    <a:lnTo>
                      <a:pt x="10776" y="27364"/>
                    </a:lnTo>
                    <a:lnTo>
                      <a:pt x="12194" y="29632"/>
                    </a:lnTo>
                    <a:lnTo>
                      <a:pt x="12903" y="30767"/>
                    </a:lnTo>
                    <a:lnTo>
                      <a:pt x="13470" y="32043"/>
                    </a:lnTo>
                    <a:lnTo>
                      <a:pt x="13753" y="33319"/>
                    </a:lnTo>
                    <a:lnTo>
                      <a:pt x="13895" y="34878"/>
                    </a:lnTo>
                    <a:lnTo>
                      <a:pt x="13753" y="37856"/>
                    </a:lnTo>
                    <a:lnTo>
                      <a:pt x="13753" y="38281"/>
                    </a:lnTo>
                    <a:lnTo>
                      <a:pt x="13753" y="39840"/>
                    </a:lnTo>
                    <a:lnTo>
                      <a:pt x="13753" y="41542"/>
                    </a:lnTo>
                    <a:lnTo>
                      <a:pt x="14037" y="43243"/>
                    </a:lnTo>
                    <a:lnTo>
                      <a:pt x="14604" y="44803"/>
                    </a:lnTo>
                    <a:lnTo>
                      <a:pt x="14888" y="45370"/>
                    </a:lnTo>
                    <a:lnTo>
                      <a:pt x="15455" y="46079"/>
                    </a:lnTo>
                    <a:lnTo>
                      <a:pt x="15880" y="46646"/>
                    </a:lnTo>
                    <a:lnTo>
                      <a:pt x="16447" y="47213"/>
                    </a:lnTo>
                    <a:lnTo>
                      <a:pt x="17156" y="47638"/>
                    </a:lnTo>
                    <a:lnTo>
                      <a:pt x="17865" y="47922"/>
                    </a:lnTo>
                    <a:lnTo>
                      <a:pt x="18716" y="48205"/>
                    </a:lnTo>
                    <a:lnTo>
                      <a:pt x="20133" y="48205"/>
                    </a:lnTo>
                    <a:lnTo>
                      <a:pt x="20842" y="48064"/>
                    </a:lnTo>
                    <a:lnTo>
                      <a:pt x="21409" y="47780"/>
                    </a:lnTo>
                    <a:lnTo>
                      <a:pt x="22118" y="47355"/>
                    </a:lnTo>
                    <a:lnTo>
                      <a:pt x="22685" y="46929"/>
                    </a:lnTo>
                    <a:lnTo>
                      <a:pt x="23678" y="45937"/>
                    </a:lnTo>
                    <a:lnTo>
                      <a:pt x="24670" y="44803"/>
                    </a:lnTo>
                    <a:lnTo>
                      <a:pt x="25663" y="43668"/>
                    </a:lnTo>
                    <a:lnTo>
                      <a:pt x="26655" y="42676"/>
                    </a:lnTo>
                    <a:lnTo>
                      <a:pt x="27222" y="42392"/>
                    </a:lnTo>
                    <a:lnTo>
                      <a:pt x="27790" y="42109"/>
                    </a:lnTo>
                    <a:lnTo>
                      <a:pt x="28357" y="41825"/>
                    </a:lnTo>
                    <a:lnTo>
                      <a:pt x="28924" y="41684"/>
                    </a:lnTo>
                    <a:lnTo>
                      <a:pt x="29633" y="41684"/>
                    </a:lnTo>
                    <a:lnTo>
                      <a:pt x="30200" y="41825"/>
                    </a:lnTo>
                    <a:lnTo>
                      <a:pt x="30909" y="42109"/>
                    </a:lnTo>
                    <a:lnTo>
                      <a:pt x="31476" y="42392"/>
                    </a:lnTo>
                    <a:lnTo>
                      <a:pt x="32610" y="43243"/>
                    </a:lnTo>
                    <a:lnTo>
                      <a:pt x="33886" y="44236"/>
                    </a:lnTo>
                    <a:lnTo>
                      <a:pt x="35162" y="45228"/>
                    </a:lnTo>
                    <a:lnTo>
                      <a:pt x="36580" y="46221"/>
                    </a:lnTo>
                    <a:lnTo>
                      <a:pt x="37289" y="46504"/>
                    </a:lnTo>
                    <a:lnTo>
                      <a:pt x="38139" y="46788"/>
                    </a:lnTo>
                    <a:lnTo>
                      <a:pt x="39699" y="46788"/>
                    </a:lnTo>
                    <a:lnTo>
                      <a:pt x="40408" y="46504"/>
                    </a:lnTo>
                    <a:lnTo>
                      <a:pt x="40975" y="46221"/>
                    </a:lnTo>
                    <a:lnTo>
                      <a:pt x="41967" y="45512"/>
                    </a:lnTo>
                    <a:lnTo>
                      <a:pt x="42818" y="44519"/>
                    </a:lnTo>
                    <a:lnTo>
                      <a:pt x="43669" y="43527"/>
                    </a:lnTo>
                    <a:lnTo>
                      <a:pt x="44094" y="42960"/>
                    </a:lnTo>
                    <a:lnTo>
                      <a:pt x="44945" y="41967"/>
                    </a:lnTo>
                    <a:lnTo>
                      <a:pt x="45937" y="40975"/>
                    </a:lnTo>
                    <a:lnTo>
                      <a:pt x="47072" y="40124"/>
                    </a:lnTo>
                    <a:lnTo>
                      <a:pt x="48064" y="39273"/>
                    </a:lnTo>
                    <a:lnTo>
                      <a:pt x="50474" y="37856"/>
                    </a:lnTo>
                    <a:lnTo>
                      <a:pt x="52884" y="36438"/>
                    </a:lnTo>
                    <a:lnTo>
                      <a:pt x="55862" y="34736"/>
                    </a:lnTo>
                    <a:lnTo>
                      <a:pt x="57421" y="33744"/>
                    </a:lnTo>
                    <a:lnTo>
                      <a:pt x="58839" y="32751"/>
                    </a:lnTo>
                    <a:lnTo>
                      <a:pt x="60966" y="31050"/>
                    </a:lnTo>
                    <a:lnTo>
                      <a:pt x="62951" y="29349"/>
                    </a:lnTo>
                    <a:lnTo>
                      <a:pt x="64794" y="27506"/>
                    </a:lnTo>
                    <a:lnTo>
                      <a:pt x="66637" y="25521"/>
                    </a:lnTo>
                    <a:lnTo>
                      <a:pt x="68197" y="23394"/>
                    </a:lnTo>
                    <a:lnTo>
                      <a:pt x="69614" y="20984"/>
                    </a:lnTo>
                    <a:lnTo>
                      <a:pt x="70182" y="19708"/>
                    </a:lnTo>
                    <a:lnTo>
                      <a:pt x="70749" y="18432"/>
                    </a:lnTo>
                    <a:lnTo>
                      <a:pt x="71174" y="17014"/>
                    </a:lnTo>
                    <a:lnTo>
                      <a:pt x="71599" y="15596"/>
                    </a:lnTo>
                    <a:lnTo>
                      <a:pt x="71458" y="15171"/>
                    </a:lnTo>
                    <a:lnTo>
                      <a:pt x="71174" y="15029"/>
                    </a:lnTo>
                    <a:lnTo>
                      <a:pt x="70890" y="15029"/>
                    </a:lnTo>
                    <a:lnTo>
                      <a:pt x="70749" y="15313"/>
                    </a:lnTo>
                    <a:lnTo>
                      <a:pt x="70323" y="16730"/>
                    </a:lnTo>
                    <a:lnTo>
                      <a:pt x="69898" y="18148"/>
                    </a:lnTo>
                    <a:lnTo>
                      <a:pt x="69473" y="19424"/>
                    </a:lnTo>
                    <a:lnTo>
                      <a:pt x="68764" y="20700"/>
                    </a:lnTo>
                    <a:lnTo>
                      <a:pt x="67488" y="22969"/>
                    </a:lnTo>
                    <a:lnTo>
                      <a:pt x="65928" y="25095"/>
                    </a:lnTo>
                    <a:lnTo>
                      <a:pt x="64227" y="26939"/>
                    </a:lnTo>
                    <a:lnTo>
                      <a:pt x="62242" y="28782"/>
                    </a:lnTo>
                    <a:lnTo>
                      <a:pt x="60399" y="30483"/>
                    </a:lnTo>
                    <a:lnTo>
                      <a:pt x="58272" y="32043"/>
                    </a:lnTo>
                    <a:lnTo>
                      <a:pt x="56854" y="33035"/>
                    </a:lnTo>
                    <a:lnTo>
                      <a:pt x="55437" y="34027"/>
                    </a:lnTo>
                    <a:lnTo>
                      <a:pt x="52459" y="35729"/>
                    </a:lnTo>
                    <a:lnTo>
                      <a:pt x="50049" y="37005"/>
                    </a:lnTo>
                    <a:lnTo>
                      <a:pt x="47639" y="38564"/>
                    </a:lnTo>
                    <a:lnTo>
                      <a:pt x="46504" y="39415"/>
                    </a:lnTo>
                    <a:lnTo>
                      <a:pt x="45370" y="40408"/>
                    </a:lnTo>
                    <a:lnTo>
                      <a:pt x="44378" y="41400"/>
                    </a:lnTo>
                    <a:lnTo>
                      <a:pt x="43385" y="42534"/>
                    </a:lnTo>
                    <a:lnTo>
                      <a:pt x="42960" y="42960"/>
                    </a:lnTo>
                    <a:lnTo>
                      <a:pt x="42251" y="43952"/>
                    </a:lnTo>
                    <a:lnTo>
                      <a:pt x="41400" y="44803"/>
                    </a:lnTo>
                    <a:lnTo>
                      <a:pt x="40550" y="45512"/>
                    </a:lnTo>
                    <a:lnTo>
                      <a:pt x="40124" y="45795"/>
                    </a:lnTo>
                    <a:lnTo>
                      <a:pt x="39557" y="45937"/>
                    </a:lnTo>
                    <a:lnTo>
                      <a:pt x="38139" y="45937"/>
                    </a:lnTo>
                    <a:lnTo>
                      <a:pt x="37572" y="45653"/>
                    </a:lnTo>
                    <a:lnTo>
                      <a:pt x="36863" y="45370"/>
                    </a:lnTo>
                    <a:lnTo>
                      <a:pt x="35729" y="44519"/>
                    </a:lnTo>
                    <a:lnTo>
                      <a:pt x="34453" y="43527"/>
                    </a:lnTo>
                    <a:lnTo>
                      <a:pt x="33177" y="42534"/>
                    </a:lnTo>
                    <a:lnTo>
                      <a:pt x="31759" y="41542"/>
                    </a:lnTo>
                    <a:lnTo>
                      <a:pt x="31192" y="41258"/>
                    </a:lnTo>
                    <a:lnTo>
                      <a:pt x="30342" y="40975"/>
                    </a:lnTo>
                    <a:lnTo>
                      <a:pt x="29633" y="40833"/>
                    </a:lnTo>
                    <a:lnTo>
                      <a:pt x="28924" y="40833"/>
                    </a:lnTo>
                    <a:lnTo>
                      <a:pt x="28073" y="40975"/>
                    </a:lnTo>
                    <a:lnTo>
                      <a:pt x="27364" y="41258"/>
                    </a:lnTo>
                    <a:lnTo>
                      <a:pt x="26797" y="41542"/>
                    </a:lnTo>
                    <a:lnTo>
                      <a:pt x="26230" y="41967"/>
                    </a:lnTo>
                    <a:lnTo>
                      <a:pt x="25096" y="43101"/>
                    </a:lnTo>
                    <a:lnTo>
                      <a:pt x="24103" y="44236"/>
                    </a:lnTo>
                    <a:lnTo>
                      <a:pt x="23111" y="45370"/>
                    </a:lnTo>
                    <a:lnTo>
                      <a:pt x="22118" y="46221"/>
                    </a:lnTo>
                    <a:lnTo>
                      <a:pt x="21126" y="46929"/>
                    </a:lnTo>
                    <a:lnTo>
                      <a:pt x="20559" y="47213"/>
                    </a:lnTo>
                    <a:lnTo>
                      <a:pt x="19992" y="47355"/>
                    </a:lnTo>
                    <a:lnTo>
                      <a:pt x="18574" y="47355"/>
                    </a:lnTo>
                    <a:lnTo>
                      <a:pt x="17865" y="47071"/>
                    </a:lnTo>
                    <a:lnTo>
                      <a:pt x="17156" y="46646"/>
                    </a:lnTo>
                    <a:lnTo>
                      <a:pt x="16589" y="46221"/>
                    </a:lnTo>
                    <a:lnTo>
                      <a:pt x="16164" y="45653"/>
                    </a:lnTo>
                    <a:lnTo>
                      <a:pt x="15738" y="45086"/>
                    </a:lnTo>
                    <a:lnTo>
                      <a:pt x="15313" y="44377"/>
                    </a:lnTo>
                    <a:lnTo>
                      <a:pt x="14888" y="42960"/>
                    </a:lnTo>
                    <a:lnTo>
                      <a:pt x="14604" y="41400"/>
                    </a:lnTo>
                    <a:lnTo>
                      <a:pt x="14604" y="39840"/>
                    </a:lnTo>
                    <a:lnTo>
                      <a:pt x="14604" y="38281"/>
                    </a:lnTo>
                    <a:lnTo>
                      <a:pt x="14604" y="37856"/>
                    </a:lnTo>
                    <a:lnTo>
                      <a:pt x="14746" y="36296"/>
                    </a:lnTo>
                    <a:lnTo>
                      <a:pt x="14746" y="34736"/>
                    </a:lnTo>
                    <a:lnTo>
                      <a:pt x="14604" y="33177"/>
                    </a:lnTo>
                    <a:lnTo>
                      <a:pt x="14179" y="31759"/>
                    </a:lnTo>
                    <a:lnTo>
                      <a:pt x="13612" y="30341"/>
                    </a:lnTo>
                    <a:lnTo>
                      <a:pt x="13044" y="29065"/>
                    </a:lnTo>
                    <a:lnTo>
                      <a:pt x="11343" y="26797"/>
                    </a:lnTo>
                    <a:lnTo>
                      <a:pt x="9925" y="25095"/>
                    </a:lnTo>
                    <a:lnTo>
                      <a:pt x="8366" y="23110"/>
                    </a:lnTo>
                    <a:lnTo>
                      <a:pt x="6523" y="20842"/>
                    </a:lnTo>
                    <a:lnTo>
                      <a:pt x="4679" y="18574"/>
                    </a:lnTo>
                    <a:lnTo>
                      <a:pt x="3120" y="16163"/>
                    </a:lnTo>
                    <a:lnTo>
                      <a:pt x="2553" y="15029"/>
                    </a:lnTo>
                    <a:lnTo>
                      <a:pt x="2127" y="13753"/>
                    </a:lnTo>
                    <a:lnTo>
                      <a:pt x="1560" y="12335"/>
                    </a:lnTo>
                    <a:lnTo>
                      <a:pt x="1277" y="10776"/>
                    </a:lnTo>
                    <a:lnTo>
                      <a:pt x="993" y="9074"/>
                    </a:lnTo>
                    <a:lnTo>
                      <a:pt x="851" y="7373"/>
                    </a:lnTo>
                    <a:lnTo>
                      <a:pt x="851" y="5672"/>
                    </a:lnTo>
                    <a:lnTo>
                      <a:pt x="851" y="3970"/>
                    </a:lnTo>
                    <a:lnTo>
                      <a:pt x="1135" y="2127"/>
                    </a:lnTo>
                    <a:lnTo>
                      <a:pt x="1419" y="568"/>
                    </a:lnTo>
                    <a:lnTo>
                      <a:pt x="1277" y="142"/>
                    </a:lnTo>
                    <a:lnTo>
                      <a:pt x="1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rot="8999564">
                <a:off x="841003" y="1175775"/>
                <a:ext cx="94097" cy="20915"/>
              </a:xfrm>
              <a:custGeom>
                <a:avLst/>
                <a:gdLst/>
                <a:ahLst/>
                <a:cxnLst/>
                <a:rect l="l" t="t" r="r" b="b"/>
                <a:pathLst>
                  <a:path w="14037" h="3120" extrusionOk="0">
                    <a:moveTo>
                      <a:pt x="3828" y="1"/>
                    </a:moveTo>
                    <a:lnTo>
                      <a:pt x="1985" y="142"/>
                    </a:lnTo>
                    <a:lnTo>
                      <a:pt x="284" y="568"/>
                    </a:lnTo>
                    <a:lnTo>
                      <a:pt x="0" y="709"/>
                    </a:lnTo>
                    <a:lnTo>
                      <a:pt x="0" y="1135"/>
                    </a:lnTo>
                    <a:lnTo>
                      <a:pt x="284" y="1277"/>
                    </a:lnTo>
                    <a:lnTo>
                      <a:pt x="567" y="1418"/>
                    </a:lnTo>
                    <a:lnTo>
                      <a:pt x="2127" y="993"/>
                    </a:lnTo>
                    <a:lnTo>
                      <a:pt x="3828" y="851"/>
                    </a:lnTo>
                    <a:lnTo>
                      <a:pt x="5530" y="851"/>
                    </a:lnTo>
                    <a:lnTo>
                      <a:pt x="7089" y="993"/>
                    </a:lnTo>
                    <a:lnTo>
                      <a:pt x="8791" y="1277"/>
                    </a:lnTo>
                    <a:lnTo>
                      <a:pt x="10350" y="1702"/>
                    </a:lnTo>
                    <a:lnTo>
                      <a:pt x="11910" y="2269"/>
                    </a:lnTo>
                    <a:lnTo>
                      <a:pt x="13469" y="2978"/>
                    </a:lnTo>
                    <a:lnTo>
                      <a:pt x="13611" y="3120"/>
                    </a:lnTo>
                    <a:lnTo>
                      <a:pt x="13753" y="2978"/>
                    </a:lnTo>
                    <a:lnTo>
                      <a:pt x="14037" y="2836"/>
                    </a:lnTo>
                    <a:lnTo>
                      <a:pt x="14037" y="2553"/>
                    </a:lnTo>
                    <a:lnTo>
                      <a:pt x="13753" y="2269"/>
                    </a:lnTo>
                    <a:lnTo>
                      <a:pt x="12193" y="1560"/>
                    </a:lnTo>
                    <a:lnTo>
                      <a:pt x="10634" y="851"/>
                    </a:lnTo>
                    <a:lnTo>
                      <a:pt x="8932" y="426"/>
                    </a:lnTo>
                    <a:lnTo>
                      <a:pt x="7231" y="142"/>
                    </a:lnTo>
                    <a:lnTo>
                      <a:pt x="55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9899986">
                <a:off x="1332822" y="1114874"/>
                <a:ext cx="90295" cy="32324"/>
              </a:xfrm>
              <a:custGeom>
                <a:avLst/>
                <a:gdLst/>
                <a:ahLst/>
                <a:cxnLst/>
                <a:rect l="l" t="t" r="r" b="b"/>
                <a:pathLst>
                  <a:path w="13470" h="4822" extrusionOk="0">
                    <a:moveTo>
                      <a:pt x="2127" y="1"/>
                    </a:moveTo>
                    <a:lnTo>
                      <a:pt x="284" y="142"/>
                    </a:lnTo>
                    <a:lnTo>
                      <a:pt x="0" y="284"/>
                    </a:lnTo>
                    <a:lnTo>
                      <a:pt x="0" y="568"/>
                    </a:lnTo>
                    <a:lnTo>
                      <a:pt x="142" y="851"/>
                    </a:lnTo>
                    <a:lnTo>
                      <a:pt x="425" y="993"/>
                    </a:lnTo>
                    <a:lnTo>
                      <a:pt x="1985" y="851"/>
                    </a:lnTo>
                    <a:lnTo>
                      <a:pt x="3686" y="993"/>
                    </a:lnTo>
                    <a:lnTo>
                      <a:pt x="5388" y="1277"/>
                    </a:lnTo>
                    <a:lnTo>
                      <a:pt x="6947" y="1702"/>
                    </a:lnTo>
                    <a:lnTo>
                      <a:pt x="8507" y="2269"/>
                    </a:lnTo>
                    <a:lnTo>
                      <a:pt x="10066" y="2978"/>
                    </a:lnTo>
                    <a:lnTo>
                      <a:pt x="11484" y="3687"/>
                    </a:lnTo>
                    <a:lnTo>
                      <a:pt x="12760" y="4679"/>
                    </a:lnTo>
                    <a:lnTo>
                      <a:pt x="13044" y="4821"/>
                    </a:lnTo>
                    <a:lnTo>
                      <a:pt x="13186" y="4821"/>
                    </a:lnTo>
                    <a:lnTo>
                      <a:pt x="13469" y="4679"/>
                    </a:lnTo>
                    <a:lnTo>
                      <a:pt x="13469" y="4396"/>
                    </a:lnTo>
                    <a:lnTo>
                      <a:pt x="13327" y="4112"/>
                    </a:lnTo>
                    <a:lnTo>
                      <a:pt x="11910" y="2978"/>
                    </a:lnTo>
                    <a:lnTo>
                      <a:pt x="10350" y="2127"/>
                    </a:lnTo>
                    <a:lnTo>
                      <a:pt x="8790" y="1418"/>
                    </a:lnTo>
                    <a:lnTo>
                      <a:pt x="7231" y="851"/>
                    </a:lnTo>
                    <a:lnTo>
                      <a:pt x="5529" y="426"/>
                    </a:lnTo>
                    <a:lnTo>
                      <a:pt x="3828" y="142"/>
                    </a:lnTo>
                    <a:lnTo>
                      <a:pt x="2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54"/>
            <p:cNvGrpSpPr/>
            <p:nvPr/>
          </p:nvGrpSpPr>
          <p:grpSpPr>
            <a:xfrm rot="-1120157">
              <a:off x="838834" y="775621"/>
              <a:ext cx="497401" cy="323121"/>
              <a:chOff x="5840575" y="804665"/>
              <a:chExt cx="412736" cy="268134"/>
            </a:xfrm>
          </p:grpSpPr>
          <p:sp>
            <p:nvSpPr>
              <p:cNvPr id="595" name="Google Shape;595;p54"/>
              <p:cNvSpPr/>
              <p:nvPr/>
            </p:nvSpPr>
            <p:spPr>
              <a:xfrm rot="982200">
                <a:off x="5866782" y="817288"/>
                <a:ext cx="118778" cy="203036"/>
              </a:xfrm>
              <a:custGeom>
                <a:avLst/>
                <a:gdLst/>
                <a:ahLst/>
                <a:cxnLst/>
                <a:rect l="l" t="t" r="r" b="b"/>
                <a:pathLst>
                  <a:path w="10100" h="17266" extrusionOk="0">
                    <a:moveTo>
                      <a:pt x="4439" y="0"/>
                    </a:moveTo>
                    <a:cubicBezTo>
                      <a:pt x="3272" y="0"/>
                      <a:pt x="2080" y="541"/>
                      <a:pt x="1228" y="1627"/>
                    </a:cubicBezTo>
                    <a:cubicBezTo>
                      <a:pt x="698" y="2282"/>
                      <a:pt x="405" y="3049"/>
                      <a:pt x="238" y="3872"/>
                    </a:cubicBezTo>
                    <a:cubicBezTo>
                      <a:pt x="43" y="4779"/>
                      <a:pt x="1" y="5756"/>
                      <a:pt x="29" y="6676"/>
                    </a:cubicBezTo>
                    <a:cubicBezTo>
                      <a:pt x="71" y="9298"/>
                      <a:pt x="322" y="12409"/>
                      <a:pt x="1800" y="14641"/>
                    </a:cubicBezTo>
                    <a:cubicBezTo>
                      <a:pt x="2728" y="16033"/>
                      <a:pt x="4207" y="17266"/>
                      <a:pt x="5831" y="17266"/>
                    </a:cubicBezTo>
                    <a:cubicBezTo>
                      <a:pt x="6355" y="17266"/>
                      <a:pt x="6895" y="17137"/>
                      <a:pt x="7435" y="16845"/>
                    </a:cubicBezTo>
                    <a:cubicBezTo>
                      <a:pt x="8956" y="16008"/>
                      <a:pt x="9528" y="14125"/>
                      <a:pt x="9723" y="12395"/>
                    </a:cubicBezTo>
                    <a:cubicBezTo>
                      <a:pt x="10100" y="8880"/>
                      <a:pt x="9430" y="5253"/>
                      <a:pt x="7798" y="2115"/>
                    </a:cubicBezTo>
                    <a:cubicBezTo>
                      <a:pt x="7076" y="708"/>
                      <a:pt x="5774" y="0"/>
                      <a:pt x="4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rot="1434336">
                <a:off x="6098501" y="854396"/>
                <a:ext cx="118763" cy="203050"/>
              </a:xfrm>
              <a:custGeom>
                <a:avLst/>
                <a:gdLst/>
                <a:ahLst/>
                <a:cxnLst/>
                <a:rect l="l" t="t" r="r" b="b"/>
                <a:pathLst>
                  <a:path w="10100" h="17268" extrusionOk="0">
                    <a:moveTo>
                      <a:pt x="4432" y="1"/>
                    </a:moveTo>
                    <a:cubicBezTo>
                      <a:pt x="3268" y="1"/>
                      <a:pt x="2079" y="538"/>
                      <a:pt x="1228" y="1617"/>
                    </a:cubicBezTo>
                    <a:cubicBezTo>
                      <a:pt x="712" y="2287"/>
                      <a:pt x="405" y="3054"/>
                      <a:pt x="223" y="3877"/>
                    </a:cubicBezTo>
                    <a:cubicBezTo>
                      <a:pt x="42" y="4783"/>
                      <a:pt x="0" y="5760"/>
                      <a:pt x="14" y="6680"/>
                    </a:cubicBezTo>
                    <a:cubicBezTo>
                      <a:pt x="70" y="9289"/>
                      <a:pt x="321" y="12413"/>
                      <a:pt x="1800" y="14645"/>
                    </a:cubicBezTo>
                    <a:cubicBezTo>
                      <a:pt x="2718" y="16028"/>
                      <a:pt x="4205" y="17268"/>
                      <a:pt x="5835" y="17268"/>
                    </a:cubicBezTo>
                    <a:cubicBezTo>
                      <a:pt x="6358" y="17268"/>
                      <a:pt x="6896" y="17140"/>
                      <a:pt x="7435" y="16849"/>
                    </a:cubicBezTo>
                    <a:cubicBezTo>
                      <a:pt x="8941" y="16012"/>
                      <a:pt x="9527" y="14129"/>
                      <a:pt x="9708" y="12399"/>
                    </a:cubicBezTo>
                    <a:cubicBezTo>
                      <a:pt x="10099" y="8870"/>
                      <a:pt x="9430" y="5244"/>
                      <a:pt x="7798" y="2105"/>
                    </a:cubicBezTo>
                    <a:cubicBezTo>
                      <a:pt x="7068" y="705"/>
                      <a:pt x="5765" y="1"/>
                      <a:pt x="44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 name="Google Shape;597;p54"/>
          <p:cNvSpPr/>
          <p:nvPr/>
        </p:nvSpPr>
        <p:spPr>
          <a:xfrm flipH="1">
            <a:off x="931691" y="3959702"/>
            <a:ext cx="481200" cy="481200"/>
          </a:xfrm>
          <a:prstGeom prst="star4">
            <a:avLst>
              <a:gd name="adj" fmla="val 125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54"/>
          <p:cNvGrpSpPr/>
          <p:nvPr/>
        </p:nvGrpSpPr>
        <p:grpSpPr>
          <a:xfrm>
            <a:off x="7874950" y="3849165"/>
            <a:ext cx="853901" cy="908499"/>
            <a:chOff x="7679225" y="3704090"/>
            <a:chExt cx="853901" cy="908499"/>
          </a:xfrm>
        </p:grpSpPr>
        <p:sp>
          <p:nvSpPr>
            <p:cNvPr id="599" name="Google Shape;599;p54"/>
            <p:cNvSpPr/>
            <p:nvPr/>
          </p:nvSpPr>
          <p:spPr>
            <a:xfrm rot="10800000">
              <a:off x="7679226" y="3704090"/>
              <a:ext cx="733047" cy="491302"/>
            </a:xfrm>
            <a:custGeom>
              <a:avLst/>
              <a:gdLst/>
              <a:ahLst/>
              <a:cxnLst/>
              <a:rect l="l" t="t" r="r" b="b"/>
              <a:pathLst>
                <a:path w="17924" h="12013" extrusionOk="0">
                  <a:moveTo>
                    <a:pt x="8676" y="0"/>
                  </a:moveTo>
                  <a:lnTo>
                    <a:pt x="1" y="6865"/>
                  </a:lnTo>
                  <a:lnTo>
                    <a:pt x="9153" y="12013"/>
                  </a:lnTo>
                  <a:lnTo>
                    <a:pt x="17924" y="5149"/>
                  </a:lnTo>
                  <a:lnTo>
                    <a:pt x="86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rot="10800000">
              <a:off x="8057406" y="3914633"/>
              <a:ext cx="475720" cy="697957"/>
            </a:xfrm>
            <a:custGeom>
              <a:avLst/>
              <a:gdLst/>
              <a:ahLst/>
              <a:cxnLst/>
              <a:rect l="l" t="t" r="r" b="b"/>
              <a:pathLst>
                <a:path w="11632" h="17066" extrusionOk="0">
                  <a:moveTo>
                    <a:pt x="8771" y="0"/>
                  </a:moveTo>
                  <a:lnTo>
                    <a:pt x="0" y="6960"/>
                  </a:lnTo>
                  <a:lnTo>
                    <a:pt x="2956" y="17066"/>
                  </a:lnTo>
                  <a:lnTo>
                    <a:pt x="11631" y="10201"/>
                  </a:lnTo>
                  <a:lnTo>
                    <a:pt x="87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rot="10800000">
              <a:off x="7679225" y="3984813"/>
              <a:ext cx="495187" cy="627777"/>
            </a:xfrm>
            <a:custGeom>
              <a:avLst/>
              <a:gdLst/>
              <a:ahLst/>
              <a:cxnLst/>
              <a:rect l="l" t="t" r="r" b="b"/>
              <a:pathLst>
                <a:path w="12108" h="15350" extrusionOk="0">
                  <a:moveTo>
                    <a:pt x="0" y="0"/>
                  </a:moveTo>
                  <a:lnTo>
                    <a:pt x="2860" y="10201"/>
                  </a:lnTo>
                  <a:lnTo>
                    <a:pt x="12108" y="15350"/>
                  </a:lnTo>
                  <a:lnTo>
                    <a:pt x="9629" y="48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54"/>
          <p:cNvSpPr/>
          <p:nvPr/>
        </p:nvSpPr>
        <p:spPr>
          <a:xfrm>
            <a:off x="1470894" y="3763449"/>
            <a:ext cx="239400" cy="2394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rot="1358735">
            <a:off x="8039991" y="698614"/>
            <a:ext cx="257123" cy="2571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txBox="1">
            <a:spLocks noGrp="1"/>
          </p:cNvSpPr>
          <p:nvPr>
            <p:ph type="subTitle" idx="2"/>
          </p:nvPr>
        </p:nvSpPr>
        <p:spPr>
          <a:xfrm rot="10800000">
            <a:off x="-143344" y="4873750"/>
            <a:ext cx="9422400" cy="210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solidFill>
                  <a:schemeClr val="accent6"/>
                </a:solidFill>
              </a:rPr>
              <a:t>ND </a:t>
            </a:r>
            <a:r>
              <a:rPr lang="en">
                <a:solidFill>
                  <a:schemeClr val="dk1"/>
                </a:solidFill>
              </a:rPr>
              <a:t>1980 CLOTHING</a:t>
            </a:r>
            <a:r>
              <a:rPr lang="en"/>
              <a:t> </a:t>
            </a:r>
            <a:r>
              <a:rPr lang="en">
                <a:solidFill>
                  <a:schemeClr val="accent6"/>
                </a:solidFill>
              </a:rPr>
              <a:t>STYLE BRAND </a:t>
            </a:r>
            <a:r>
              <a:rPr lang="en">
                <a:solidFill>
                  <a:schemeClr val="lt2"/>
                </a:solidFill>
              </a:rPr>
              <a:t>1980 CLOTHING</a:t>
            </a:r>
            <a:r>
              <a:rPr lang="en"/>
              <a:t> </a:t>
            </a:r>
            <a:r>
              <a:rPr lang="en">
                <a:solidFill>
                  <a:schemeClr val="accent6"/>
                </a:solidFill>
              </a:rPr>
              <a:t>STYLE BRAND </a:t>
            </a:r>
            <a:r>
              <a:rPr lang="en">
                <a:solidFill>
                  <a:schemeClr val="accent4"/>
                </a:solidFill>
              </a:rPr>
              <a:t>1980 CLOTHING </a:t>
            </a:r>
            <a:r>
              <a:rPr lang="en">
                <a:solidFill>
                  <a:schemeClr val="accent6"/>
                </a:solidFill>
              </a:rPr>
              <a:t>STYLE BRAND </a:t>
            </a:r>
            <a:r>
              <a:rPr lang="en"/>
              <a:t>1980 CLOTHING </a:t>
            </a:r>
            <a:r>
              <a:rPr lang="en">
                <a:solidFill>
                  <a:schemeClr val="accent6"/>
                </a:solidFill>
              </a:rPr>
              <a:t>STYLE BR</a:t>
            </a:r>
            <a:endParaRPr/>
          </a:p>
        </p:txBody>
      </p:sp>
    </p:spTree>
    <p:extLst>
      <p:ext uri="{BB962C8B-B14F-4D97-AF65-F5344CB8AC3E}">
        <p14:creationId xmlns:p14="http://schemas.microsoft.com/office/powerpoint/2010/main" val="9601535"/>
      </p:ext>
    </p:extLst>
  </p:cSld>
  <p:clrMapOvr>
    <a:masterClrMapping/>
  </p:clrMapOvr>
</p:sld>
</file>

<file path=ppt/theme/theme1.xml><?xml version="1.0" encoding="utf-8"?>
<a:theme xmlns:a="http://schemas.openxmlformats.org/drawingml/2006/main" name="1980s Clothing Style Brand Marketing Plan by Slidesgo">
  <a:themeElements>
    <a:clrScheme name="Simple Light">
      <a:dk1>
        <a:srgbClr val="FAC92C"/>
      </a:dk1>
      <a:lt1>
        <a:srgbClr val="191919"/>
      </a:lt1>
      <a:dk2>
        <a:srgbClr val="EF3C23"/>
      </a:dk2>
      <a:lt2>
        <a:srgbClr val="F7B0BE"/>
      </a:lt2>
      <a:accent1>
        <a:srgbClr val="ED8E83"/>
      </a:accent1>
      <a:accent2>
        <a:srgbClr val="F15A42"/>
      </a:accent2>
      <a:accent3>
        <a:srgbClr val="CFE5CC"/>
      </a:accent3>
      <a:accent4>
        <a:srgbClr val="2178AE"/>
      </a:accent4>
      <a:accent5>
        <a:srgbClr val="1B47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TotalTime>
  <Words>628</Words>
  <Application>Microsoft Office PowerPoint</Application>
  <PresentationFormat>On-screen Show (16:9)</PresentationFormat>
  <Paragraphs>65</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Krona One</vt:lpstr>
      <vt:lpstr>Goudy Old Style</vt:lpstr>
      <vt:lpstr>Lato</vt:lpstr>
      <vt:lpstr>Arial</vt:lpstr>
      <vt:lpstr>1980s Clothing Style Brand Marketing Plan by Slidesgo</vt:lpstr>
      <vt:lpstr>BrandLab</vt:lpstr>
      <vt:lpstr>Introduction</vt:lpstr>
      <vt:lpstr>Frameworks used</vt:lpstr>
      <vt:lpstr>Objectives</vt:lpstr>
      <vt:lpstr>Website in different type of device</vt:lpstr>
      <vt:lpstr>Desktop</vt:lpstr>
      <vt:lpstr>Phone </vt:lpstr>
      <vt:lpstr>Bootstrap</vt:lpstr>
      <vt:lpstr>Homepage</vt:lpstr>
      <vt:lpstr>Bootstrap - Navbar</vt:lpstr>
      <vt:lpstr>Bootstrap - Carousel</vt:lpstr>
      <vt:lpstr>Bootstrap - Card</vt:lpstr>
      <vt:lpstr>Member Sign-In Page</vt:lpstr>
      <vt:lpstr>Bootstrap - Heroes</vt:lpstr>
      <vt:lpstr>Bootstrap - Heroes</vt:lpstr>
      <vt:lpstr>Shopping Carts</vt:lpstr>
      <vt:lpstr>Bootstrap - Checkout</vt:lpstr>
      <vt:lpstr>Checkout Page</vt:lpstr>
      <vt:lpstr>Bootstrap - Checkout</vt:lpstr>
      <vt:lpstr>Bootstrap - Checkout</vt:lpstr>
      <vt:lpstr>Why choose our website?</vt:lpstr>
      <vt:lpstr>Easy Management</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StreetwearSTYLE</dc:title>
  <dc:creator>Brandon Yeap</dc:creator>
  <cp:lastModifiedBy>brandon y</cp:lastModifiedBy>
  <cp:revision>3</cp:revision>
  <dcterms:modified xsi:type="dcterms:W3CDTF">2024-02-28T15:12:07Z</dcterms:modified>
</cp:coreProperties>
</file>